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8" r:id="rId3"/>
    <p:sldId id="259" r:id="rId4"/>
    <p:sldId id="263" r:id="rId5"/>
    <p:sldId id="257" r:id="rId6"/>
    <p:sldId id="261" r:id="rId7"/>
    <p:sldId id="267" r:id="rId8"/>
    <p:sldId id="266"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8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nb-NO"/>
              <a:t>Klikk for å redigere tittelstil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ECD7FBB-7B02-4F9C-A6A9-3048EC433CB5}" type="datetimeFigureOut">
              <a:rPr lang="nb-NO" smtClean="0"/>
              <a:t>14.05.2019</a:t>
            </a:fld>
            <a:endParaRPr lang="nb-NO"/>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nb-NO"/>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BA32AAB-C998-4DF2-ACD5-9F836389892D}" type="slidenum">
              <a:rPr lang="nb-NO" smtClean="0"/>
              <a:t>‹#›</a:t>
            </a:fld>
            <a:endParaRPr lang="nb-NO"/>
          </a:p>
        </p:txBody>
      </p:sp>
    </p:spTree>
    <p:extLst>
      <p:ext uri="{BB962C8B-B14F-4D97-AF65-F5344CB8AC3E}">
        <p14:creationId xmlns:p14="http://schemas.microsoft.com/office/powerpoint/2010/main" val="143961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CECD7FBB-7B02-4F9C-A6A9-3048EC433CB5}" type="datetimeFigureOut">
              <a:rPr lang="nb-NO" smtClean="0"/>
              <a:t>14.05.2019</a:t>
            </a:fld>
            <a:endParaRPr lang="nb-NO"/>
          </a:p>
        </p:txBody>
      </p:sp>
      <p:sp>
        <p:nvSpPr>
          <p:cNvPr id="6" name="Footer Placeholder 5"/>
          <p:cNvSpPr>
            <a:spLocks noGrp="1"/>
          </p:cNvSpPr>
          <p:nvPr>
            <p:ph type="ftr" sz="quarter" idx="11"/>
          </p:nvPr>
        </p:nvSpPr>
        <p:spPr/>
        <p:txBody>
          <a:bodyPr/>
          <a:lstStyle/>
          <a:p>
            <a:endParaRPr lang="nb-NO"/>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BA32AAB-C998-4DF2-ACD5-9F836389892D}" type="slidenum">
              <a:rPr lang="nb-NO" smtClean="0"/>
              <a:t>‹#›</a:t>
            </a:fld>
            <a:endParaRPr lang="nb-NO"/>
          </a:p>
        </p:txBody>
      </p:sp>
    </p:spTree>
    <p:extLst>
      <p:ext uri="{BB962C8B-B14F-4D97-AF65-F5344CB8AC3E}">
        <p14:creationId xmlns:p14="http://schemas.microsoft.com/office/powerpoint/2010/main" val="4109240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tel og teks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nb-NO"/>
              <a:t>Klikk for å redigere tittelstil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CECD7FBB-7B02-4F9C-A6A9-3048EC433CB5}" type="datetimeFigureOut">
              <a:rPr lang="nb-NO" smtClean="0"/>
              <a:t>14.05.2019</a:t>
            </a:fld>
            <a:endParaRPr lang="nb-NO"/>
          </a:p>
        </p:txBody>
      </p:sp>
      <p:sp>
        <p:nvSpPr>
          <p:cNvPr id="5" name="Footer Placeholder 4"/>
          <p:cNvSpPr>
            <a:spLocks noGrp="1"/>
          </p:cNvSpPr>
          <p:nvPr>
            <p:ph type="ftr" sz="quarter" idx="11"/>
          </p:nvPr>
        </p:nvSpPr>
        <p:spPr/>
        <p:txBody>
          <a:bodyPr/>
          <a:lstStyle/>
          <a:p>
            <a:endParaRPr lang="nb-NO"/>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BA32AAB-C998-4DF2-ACD5-9F836389892D}" type="slidenum">
              <a:rPr lang="nb-NO" smtClean="0"/>
              <a:t>‹#›</a:t>
            </a:fld>
            <a:endParaRPr lang="nb-NO"/>
          </a:p>
        </p:txBody>
      </p:sp>
    </p:spTree>
    <p:extLst>
      <p:ext uri="{BB962C8B-B14F-4D97-AF65-F5344CB8AC3E}">
        <p14:creationId xmlns:p14="http://schemas.microsoft.com/office/powerpoint/2010/main" val="3954047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itat med tekst">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nb-NO"/>
              <a:t>Klikk for å redigere tittelstil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CECD7FBB-7B02-4F9C-A6A9-3048EC433CB5}" type="datetimeFigureOut">
              <a:rPr lang="nb-NO" smtClean="0"/>
              <a:t>14.05.2019</a:t>
            </a:fld>
            <a:endParaRPr lang="nb-NO"/>
          </a:p>
        </p:txBody>
      </p:sp>
      <p:sp>
        <p:nvSpPr>
          <p:cNvPr id="5" name="Footer Placeholder 4"/>
          <p:cNvSpPr>
            <a:spLocks noGrp="1"/>
          </p:cNvSpPr>
          <p:nvPr>
            <p:ph type="ftr" sz="quarter" idx="11"/>
          </p:nvPr>
        </p:nvSpPr>
        <p:spPr/>
        <p:txBody>
          <a:bodyPr/>
          <a:lstStyle/>
          <a:p>
            <a:endParaRPr lang="nb-NO"/>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BA32AAB-C998-4DF2-ACD5-9F836389892D}" type="slidenum">
              <a:rPr lang="nb-NO" smtClean="0"/>
              <a:t>‹#›</a:t>
            </a:fld>
            <a:endParaRPr lang="nb-NO"/>
          </a:p>
        </p:txBody>
      </p:sp>
    </p:spTree>
    <p:extLst>
      <p:ext uri="{BB962C8B-B14F-4D97-AF65-F5344CB8AC3E}">
        <p14:creationId xmlns:p14="http://schemas.microsoft.com/office/powerpoint/2010/main" val="4289241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vnekor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CECD7FBB-7B02-4F9C-A6A9-3048EC433CB5}" type="datetimeFigureOut">
              <a:rPr lang="nb-NO" smtClean="0"/>
              <a:t>14.05.2019</a:t>
            </a:fld>
            <a:endParaRPr lang="nb-NO"/>
          </a:p>
        </p:txBody>
      </p:sp>
      <p:sp>
        <p:nvSpPr>
          <p:cNvPr id="5" name="Footer Placeholder 4"/>
          <p:cNvSpPr>
            <a:spLocks noGrp="1"/>
          </p:cNvSpPr>
          <p:nvPr>
            <p:ph type="ftr" sz="quarter" idx="11"/>
          </p:nvPr>
        </p:nvSpPr>
        <p:spPr/>
        <p:txBody>
          <a:bodyPr/>
          <a:lstStyle/>
          <a:p>
            <a:endParaRPr lang="nb-NO"/>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BA32AAB-C998-4DF2-ACD5-9F836389892D}" type="slidenum">
              <a:rPr lang="nb-NO" smtClean="0"/>
              <a:t>‹#›</a:t>
            </a:fld>
            <a:endParaRPr lang="nb-NO"/>
          </a:p>
        </p:txBody>
      </p:sp>
    </p:spTree>
    <p:extLst>
      <p:ext uri="{BB962C8B-B14F-4D97-AF65-F5344CB8AC3E}">
        <p14:creationId xmlns:p14="http://schemas.microsoft.com/office/powerpoint/2010/main" val="633177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b-NO"/>
              <a:t>Klikk for å redigere tittelstil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ECD7FBB-7B02-4F9C-A6A9-3048EC433CB5}" type="datetimeFigureOut">
              <a:rPr lang="nb-NO" smtClean="0"/>
              <a:t>14.05.2019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1BA32AAB-C998-4DF2-ACD5-9F836389892D}" type="slidenum">
              <a:rPr lang="nb-NO" smtClean="0"/>
              <a:t>‹#›</a:t>
            </a:fld>
            <a:endParaRPr lang="nb-NO"/>
          </a:p>
        </p:txBody>
      </p:sp>
    </p:spTree>
    <p:extLst>
      <p:ext uri="{BB962C8B-B14F-4D97-AF65-F5344CB8AC3E}">
        <p14:creationId xmlns:p14="http://schemas.microsoft.com/office/powerpoint/2010/main" val="2405425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b-NO"/>
              <a:t>Klikk for å redigere tittelstil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ECD7FBB-7B02-4F9C-A6A9-3048EC433CB5}" type="datetimeFigureOut">
              <a:rPr lang="nb-NO" smtClean="0"/>
              <a:t>14.05.2019</a:t>
            </a:fld>
            <a:endParaRPr lang="nb-NO"/>
          </a:p>
        </p:txBody>
      </p:sp>
      <p:sp>
        <p:nvSpPr>
          <p:cNvPr id="8" name="Footer Placeholder 7"/>
          <p:cNvSpPr>
            <a:spLocks noGrp="1"/>
          </p:cNvSpPr>
          <p:nvPr>
            <p:ph type="ftr" sz="quarter" idx="11"/>
          </p:nvPr>
        </p:nvSpPr>
        <p:spPr>
          <a:xfrm>
            <a:off x="561111" y="6391838"/>
            <a:ext cx="3644282" cy="304801"/>
          </a:xfrm>
        </p:spPr>
        <p:txBody>
          <a:bodyPr/>
          <a:lstStyle/>
          <a:p>
            <a:endParaRPr lang="nb-NO"/>
          </a:p>
        </p:txBody>
      </p:sp>
      <p:sp>
        <p:nvSpPr>
          <p:cNvPr id="9" name="Slide Number Placeholder 8"/>
          <p:cNvSpPr>
            <a:spLocks noGrp="1"/>
          </p:cNvSpPr>
          <p:nvPr>
            <p:ph type="sldNum" sz="quarter" idx="12"/>
          </p:nvPr>
        </p:nvSpPr>
        <p:spPr/>
        <p:txBody>
          <a:bodyPr/>
          <a:lstStyle/>
          <a:p>
            <a:fld id="{1BA32AAB-C998-4DF2-ACD5-9F836389892D}" type="slidenum">
              <a:rPr lang="nb-NO" smtClean="0"/>
              <a:t>‹#›</a:t>
            </a:fld>
            <a:endParaRPr lang="nb-NO"/>
          </a:p>
        </p:txBody>
      </p:sp>
    </p:spTree>
    <p:extLst>
      <p:ext uri="{BB962C8B-B14F-4D97-AF65-F5344CB8AC3E}">
        <p14:creationId xmlns:p14="http://schemas.microsoft.com/office/powerpoint/2010/main" val="1498094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ECD7FBB-7B02-4F9C-A6A9-3048EC433CB5}" type="datetimeFigureOut">
              <a:rPr lang="nb-NO" smtClean="0"/>
              <a:t>14.05.2019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BA32AAB-C998-4DF2-ACD5-9F836389892D}" type="slidenum">
              <a:rPr lang="nb-NO" smtClean="0"/>
              <a:t>‹#›</a:t>
            </a:fld>
            <a:endParaRPr lang="nb-NO"/>
          </a:p>
        </p:txBody>
      </p:sp>
    </p:spTree>
    <p:extLst>
      <p:ext uri="{BB962C8B-B14F-4D97-AF65-F5344CB8AC3E}">
        <p14:creationId xmlns:p14="http://schemas.microsoft.com/office/powerpoint/2010/main" val="1952517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nb-NO"/>
              <a:t>Klikk for å redigere tittelstil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ECD7FBB-7B02-4F9C-A6A9-3048EC433CB5}" type="datetimeFigureOut">
              <a:rPr lang="nb-NO" smtClean="0"/>
              <a:t>14.05.2019</a:t>
            </a:fld>
            <a:endParaRPr lang="nb-NO"/>
          </a:p>
        </p:txBody>
      </p:sp>
      <p:sp>
        <p:nvSpPr>
          <p:cNvPr id="5" name="Footer Placeholder 4"/>
          <p:cNvSpPr>
            <a:spLocks noGrp="1"/>
          </p:cNvSpPr>
          <p:nvPr>
            <p:ph type="ftr" sz="quarter" idx="11"/>
          </p:nvPr>
        </p:nvSpPr>
        <p:spPr/>
        <p:txBody>
          <a:bodyPr/>
          <a:lstStyle/>
          <a:p>
            <a:endParaRPr lang="nb-NO"/>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BA32AAB-C998-4DF2-ACD5-9F836389892D}" type="slidenum">
              <a:rPr lang="nb-NO" smtClean="0"/>
              <a:t>‹#›</a:t>
            </a:fld>
            <a:endParaRPr lang="nb-NO"/>
          </a:p>
        </p:txBody>
      </p:sp>
    </p:spTree>
    <p:extLst>
      <p:ext uri="{BB962C8B-B14F-4D97-AF65-F5344CB8AC3E}">
        <p14:creationId xmlns:p14="http://schemas.microsoft.com/office/powerpoint/2010/main" val="331369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ECD7FBB-7B02-4F9C-A6A9-3048EC433CB5}" type="datetimeFigureOut">
              <a:rPr lang="nb-NO" smtClean="0"/>
              <a:t>14.05.2019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BA32AAB-C998-4DF2-ACD5-9F836389892D}" type="slidenum">
              <a:rPr lang="nb-NO" smtClean="0"/>
              <a:t>‹#›</a:t>
            </a:fld>
            <a:endParaRPr lang="nb-NO"/>
          </a:p>
        </p:txBody>
      </p:sp>
    </p:spTree>
    <p:extLst>
      <p:ext uri="{BB962C8B-B14F-4D97-AF65-F5344CB8AC3E}">
        <p14:creationId xmlns:p14="http://schemas.microsoft.com/office/powerpoint/2010/main" val="422376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CECD7FBB-7B02-4F9C-A6A9-3048EC433CB5}" type="datetimeFigureOut">
              <a:rPr lang="nb-NO" smtClean="0"/>
              <a:t>14.05.2019</a:t>
            </a:fld>
            <a:endParaRPr lang="nb-NO"/>
          </a:p>
        </p:txBody>
      </p:sp>
      <p:sp>
        <p:nvSpPr>
          <p:cNvPr id="5" name="Footer Placeholder 4"/>
          <p:cNvSpPr>
            <a:spLocks noGrp="1"/>
          </p:cNvSpPr>
          <p:nvPr>
            <p:ph type="ftr" sz="quarter" idx="11"/>
          </p:nvPr>
        </p:nvSpPr>
        <p:spPr/>
        <p:txBody>
          <a:bodyPr/>
          <a:lstStyle/>
          <a:p>
            <a:endParaRPr lang="nb-NO"/>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BA32AAB-C998-4DF2-ACD5-9F836389892D}" type="slidenum">
              <a:rPr lang="nb-NO" smtClean="0"/>
              <a:t>‹#›</a:t>
            </a:fld>
            <a:endParaRPr lang="nb-NO"/>
          </a:p>
        </p:txBody>
      </p:sp>
    </p:spTree>
    <p:extLst>
      <p:ext uri="{BB962C8B-B14F-4D97-AF65-F5344CB8AC3E}">
        <p14:creationId xmlns:p14="http://schemas.microsoft.com/office/powerpoint/2010/main" val="299315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CECD7FBB-7B02-4F9C-A6A9-3048EC433CB5}" type="datetimeFigureOut">
              <a:rPr lang="nb-NO" smtClean="0"/>
              <a:t>14.05.2019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1BA32AAB-C998-4DF2-ACD5-9F836389892D}" type="slidenum">
              <a:rPr lang="nb-NO" smtClean="0"/>
              <a:t>‹#›</a:t>
            </a:fld>
            <a:endParaRPr lang="nb-NO"/>
          </a:p>
        </p:txBody>
      </p:sp>
    </p:spTree>
    <p:extLst>
      <p:ext uri="{BB962C8B-B14F-4D97-AF65-F5344CB8AC3E}">
        <p14:creationId xmlns:p14="http://schemas.microsoft.com/office/powerpoint/2010/main" val="2640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CECD7FBB-7B02-4F9C-A6A9-3048EC433CB5}" type="datetimeFigureOut">
              <a:rPr lang="nb-NO" smtClean="0"/>
              <a:t>14.05.2019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1BA32AAB-C998-4DF2-ACD5-9F836389892D}" type="slidenum">
              <a:rPr lang="nb-NO" smtClean="0"/>
              <a:t>‹#›</a:t>
            </a:fld>
            <a:endParaRPr lang="nb-NO"/>
          </a:p>
        </p:txBody>
      </p:sp>
    </p:spTree>
    <p:extLst>
      <p:ext uri="{BB962C8B-B14F-4D97-AF65-F5344CB8AC3E}">
        <p14:creationId xmlns:p14="http://schemas.microsoft.com/office/powerpoint/2010/main" val="796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CECD7FBB-7B02-4F9C-A6A9-3048EC433CB5}" type="datetimeFigureOut">
              <a:rPr lang="nb-NO" smtClean="0"/>
              <a:t>14.05.2019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1BA32AAB-C998-4DF2-ACD5-9F836389892D}" type="slidenum">
              <a:rPr lang="nb-NO" smtClean="0"/>
              <a:t>‹#›</a:t>
            </a:fld>
            <a:endParaRPr lang="nb-NO"/>
          </a:p>
        </p:txBody>
      </p:sp>
    </p:spTree>
    <p:extLst>
      <p:ext uri="{BB962C8B-B14F-4D97-AF65-F5344CB8AC3E}">
        <p14:creationId xmlns:p14="http://schemas.microsoft.com/office/powerpoint/2010/main" val="1934558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D7FBB-7B02-4F9C-A6A9-3048EC433CB5}" type="datetimeFigureOut">
              <a:rPr lang="nb-NO" smtClean="0"/>
              <a:t>14.05.2019</a:t>
            </a:fld>
            <a:endParaRPr lang="nb-NO"/>
          </a:p>
        </p:txBody>
      </p:sp>
      <p:sp>
        <p:nvSpPr>
          <p:cNvPr id="3" name="Footer Placeholder 2"/>
          <p:cNvSpPr>
            <a:spLocks noGrp="1"/>
          </p:cNvSpPr>
          <p:nvPr>
            <p:ph type="ftr" sz="quarter" idx="11"/>
          </p:nvPr>
        </p:nvSpPr>
        <p:spPr/>
        <p:txBody>
          <a:bodyPr/>
          <a:lstStyle/>
          <a:p>
            <a:endParaRPr lang="nb-NO"/>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BA32AAB-C998-4DF2-ACD5-9F836389892D}" type="slidenum">
              <a:rPr lang="nb-NO" smtClean="0"/>
              <a:t>‹#›</a:t>
            </a:fld>
            <a:endParaRPr lang="nb-NO"/>
          </a:p>
        </p:txBody>
      </p:sp>
    </p:spTree>
    <p:extLst>
      <p:ext uri="{BB962C8B-B14F-4D97-AF65-F5344CB8AC3E}">
        <p14:creationId xmlns:p14="http://schemas.microsoft.com/office/powerpoint/2010/main" val="78376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nb-NO"/>
              <a:t>Klikk for å redigere tittelstil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CECD7FBB-7B02-4F9C-A6A9-3048EC433CB5}" type="datetimeFigureOut">
              <a:rPr lang="nb-NO" smtClean="0"/>
              <a:t>14.05.2019</a:t>
            </a:fld>
            <a:endParaRPr lang="nb-NO"/>
          </a:p>
        </p:txBody>
      </p:sp>
      <p:sp>
        <p:nvSpPr>
          <p:cNvPr id="6" name="Footer Placeholder 5"/>
          <p:cNvSpPr>
            <a:spLocks noGrp="1"/>
          </p:cNvSpPr>
          <p:nvPr>
            <p:ph type="ftr" sz="quarter" idx="11"/>
          </p:nvPr>
        </p:nvSpPr>
        <p:spPr/>
        <p:txBody>
          <a:bodyPr/>
          <a:lstStyle/>
          <a:p>
            <a:endParaRPr lang="nb-NO"/>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BA32AAB-C998-4DF2-ACD5-9F836389892D}" type="slidenum">
              <a:rPr lang="nb-NO" smtClean="0"/>
              <a:t>‹#›</a:t>
            </a:fld>
            <a:endParaRPr lang="nb-NO"/>
          </a:p>
        </p:txBody>
      </p:sp>
    </p:spTree>
    <p:extLst>
      <p:ext uri="{BB962C8B-B14F-4D97-AF65-F5344CB8AC3E}">
        <p14:creationId xmlns:p14="http://schemas.microsoft.com/office/powerpoint/2010/main" val="20945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nb-NO"/>
              <a:t>Klikk på ikonet for å legge til et bilde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CECD7FBB-7B02-4F9C-A6A9-3048EC433CB5}" type="datetimeFigureOut">
              <a:rPr lang="nb-NO" smtClean="0"/>
              <a:t>14.05.2019</a:t>
            </a:fld>
            <a:endParaRPr lang="nb-NO"/>
          </a:p>
        </p:txBody>
      </p:sp>
      <p:sp>
        <p:nvSpPr>
          <p:cNvPr id="6" name="Footer Placeholder 5"/>
          <p:cNvSpPr>
            <a:spLocks noGrp="1"/>
          </p:cNvSpPr>
          <p:nvPr>
            <p:ph type="ftr" sz="quarter" idx="11"/>
          </p:nvPr>
        </p:nvSpPr>
        <p:spPr/>
        <p:txBody>
          <a:bodyPr/>
          <a:lstStyle/>
          <a:p>
            <a:endParaRPr lang="nb-NO"/>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BA32AAB-C998-4DF2-ACD5-9F836389892D}" type="slidenum">
              <a:rPr lang="nb-NO" smtClean="0"/>
              <a:t>‹#›</a:t>
            </a:fld>
            <a:endParaRPr lang="nb-NO"/>
          </a:p>
        </p:txBody>
      </p:sp>
    </p:spTree>
    <p:extLst>
      <p:ext uri="{BB962C8B-B14F-4D97-AF65-F5344CB8AC3E}">
        <p14:creationId xmlns:p14="http://schemas.microsoft.com/office/powerpoint/2010/main" val="129312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nb-NO"/>
              <a:t>Klikk for å redigere tittelstil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ECD7FBB-7B02-4F9C-A6A9-3048EC433CB5}" type="datetimeFigureOut">
              <a:rPr lang="nb-NO" smtClean="0"/>
              <a:t>14.05.2019</a:t>
            </a:fld>
            <a:endParaRPr lang="nb-NO"/>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nb-NO"/>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BA32AAB-C998-4DF2-ACD5-9F836389892D}" type="slidenum">
              <a:rPr lang="nb-NO" smtClean="0"/>
              <a:t>‹#›</a:t>
            </a:fld>
            <a:endParaRPr lang="nb-NO"/>
          </a:p>
        </p:txBody>
      </p:sp>
    </p:spTree>
    <p:extLst>
      <p:ext uri="{BB962C8B-B14F-4D97-AF65-F5344CB8AC3E}">
        <p14:creationId xmlns:p14="http://schemas.microsoft.com/office/powerpoint/2010/main" val="65954420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FC67C3-6C7D-41A5-BAD5-CE1235452B32}"/>
              </a:ext>
            </a:extLst>
          </p:cNvPr>
          <p:cNvSpPr>
            <a:spLocks noGrp="1"/>
          </p:cNvSpPr>
          <p:nvPr>
            <p:ph type="ctrTitle"/>
          </p:nvPr>
        </p:nvSpPr>
        <p:spPr>
          <a:xfrm>
            <a:off x="3045368" y="2043663"/>
            <a:ext cx="6105194" cy="2031055"/>
          </a:xfrm>
        </p:spPr>
        <p:txBody>
          <a:bodyPr>
            <a:normAutofit fontScale="90000"/>
          </a:bodyPr>
          <a:lstStyle/>
          <a:p>
            <a:r>
              <a:rPr lang="nb-NO" sz="5100">
                <a:solidFill>
                  <a:srgbClr val="FFFFFF"/>
                </a:solidFill>
              </a:rPr>
              <a:t>Look &amp; Feel Prototype</a:t>
            </a:r>
            <a:br>
              <a:rPr lang="nb-NO" sz="5100">
                <a:solidFill>
                  <a:srgbClr val="FFFFFF"/>
                </a:solidFill>
              </a:rPr>
            </a:br>
            <a:endParaRPr lang="nb-NO" sz="5100">
              <a:solidFill>
                <a:srgbClr val="FFFFFF"/>
              </a:solidFill>
            </a:endParaRPr>
          </a:p>
        </p:txBody>
      </p:sp>
      <p:sp>
        <p:nvSpPr>
          <p:cNvPr id="3" name="Undertittel 2">
            <a:extLst>
              <a:ext uri="{FF2B5EF4-FFF2-40B4-BE49-F238E27FC236}">
                <a16:creationId xmlns:a16="http://schemas.microsoft.com/office/drawing/2014/main" id="{CC4B1C4D-0ECF-4D67-B3A8-73B52B62C196}"/>
              </a:ext>
            </a:extLst>
          </p:cNvPr>
          <p:cNvSpPr>
            <a:spLocks noGrp="1"/>
          </p:cNvSpPr>
          <p:nvPr>
            <p:ph type="subTitle" idx="1"/>
          </p:nvPr>
        </p:nvSpPr>
        <p:spPr>
          <a:xfrm>
            <a:off x="3045368" y="4074718"/>
            <a:ext cx="6105194" cy="682079"/>
          </a:xfrm>
        </p:spPr>
        <p:txBody>
          <a:bodyPr>
            <a:normAutofit/>
          </a:bodyPr>
          <a:lstStyle/>
          <a:p>
            <a:r>
              <a:rPr lang="nb-NO" sz="1500">
                <a:solidFill>
                  <a:srgbClr val="FFFFFF"/>
                </a:solidFill>
              </a:rPr>
              <a:t>Prototype</a:t>
            </a:r>
          </a:p>
          <a:p>
            <a:r>
              <a:rPr lang="nb-NO" sz="1500">
                <a:solidFill>
                  <a:srgbClr val="FFFFFF"/>
                </a:solidFill>
              </a:rPr>
              <a:t>Brukertesting</a:t>
            </a:r>
          </a:p>
        </p:txBody>
      </p:sp>
    </p:spTree>
    <p:extLst>
      <p:ext uri="{BB962C8B-B14F-4D97-AF65-F5344CB8AC3E}">
        <p14:creationId xmlns:p14="http://schemas.microsoft.com/office/powerpoint/2010/main" val="182449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6D34F8-C4D7-4513-BB4C-7826632DFEEC}"/>
              </a:ext>
            </a:extLst>
          </p:cNvPr>
          <p:cNvSpPr>
            <a:spLocks noGrp="1"/>
          </p:cNvSpPr>
          <p:nvPr>
            <p:ph type="title"/>
          </p:nvPr>
        </p:nvSpPr>
        <p:spPr>
          <a:xfrm>
            <a:off x="640079" y="2053641"/>
            <a:ext cx="3669161" cy="2760098"/>
          </a:xfrm>
        </p:spPr>
        <p:txBody>
          <a:bodyPr>
            <a:normAutofit/>
          </a:bodyPr>
          <a:lstStyle/>
          <a:p>
            <a:r>
              <a:rPr lang="nb-NO">
                <a:solidFill>
                  <a:srgbClr val="FFFFFF"/>
                </a:solidFill>
              </a:rPr>
              <a:t>Min prototype</a:t>
            </a:r>
          </a:p>
        </p:txBody>
      </p:sp>
      <p:sp>
        <p:nvSpPr>
          <p:cNvPr id="3" name="Plassholder for innhold 2">
            <a:extLst>
              <a:ext uri="{FF2B5EF4-FFF2-40B4-BE49-F238E27FC236}">
                <a16:creationId xmlns:a16="http://schemas.microsoft.com/office/drawing/2014/main" id="{2B00DB89-588A-4CBD-AB67-27B2779A777C}"/>
              </a:ext>
            </a:extLst>
          </p:cNvPr>
          <p:cNvSpPr>
            <a:spLocks noGrp="1"/>
          </p:cNvSpPr>
          <p:nvPr>
            <p:ph idx="1"/>
          </p:nvPr>
        </p:nvSpPr>
        <p:spPr>
          <a:xfrm>
            <a:off x="6090574" y="801866"/>
            <a:ext cx="5306084" cy="5230634"/>
          </a:xfrm>
        </p:spPr>
        <p:txBody>
          <a:bodyPr anchor="ctr">
            <a:normAutofit fontScale="92500" lnSpcReduction="10000"/>
          </a:bodyPr>
          <a:lstStyle/>
          <a:p>
            <a:r>
              <a:rPr lang="nb-NO" sz="2200">
                <a:solidFill>
                  <a:srgbClr val="000000"/>
                </a:solidFill>
              </a:rPr>
              <a:t>Laser/sensor</a:t>
            </a:r>
          </a:p>
          <a:p>
            <a:r>
              <a:rPr lang="nb-NO" sz="2200">
                <a:solidFill>
                  <a:srgbClr val="000000"/>
                </a:solidFill>
              </a:rPr>
              <a:t>Måler dine avstander automatisk, du får info på kvm2 osv</a:t>
            </a:r>
          </a:p>
          <a:p>
            <a:r>
              <a:rPr lang="nb-NO" sz="2200">
                <a:solidFill>
                  <a:srgbClr val="000000"/>
                </a:solidFill>
              </a:rPr>
              <a:t>Trykk, pek og lagre punkter</a:t>
            </a:r>
          </a:p>
          <a:p>
            <a:r>
              <a:rPr lang="nb-NO" sz="2200">
                <a:solidFill>
                  <a:srgbClr val="000000"/>
                </a:solidFill>
              </a:rPr>
              <a:t>Se tidligere målinger</a:t>
            </a:r>
          </a:p>
          <a:p>
            <a:endParaRPr lang="nb-NO" sz="2200">
              <a:solidFill>
                <a:srgbClr val="000000"/>
              </a:solidFill>
            </a:endParaRPr>
          </a:p>
          <a:p>
            <a:r>
              <a:rPr lang="nb-NO" sz="2200">
                <a:solidFill>
                  <a:srgbClr val="000000"/>
                </a:solidFill>
              </a:rPr>
              <a:t>Jeg lagde prototypen min i tinkercad så overførte jeg skissene mine til prusa deretter til en 3D printer deretter tok jeg den med til design labben hvor jeg la til remmene og festet de sammen med lim og teip. Jeg tegnet de digitale skissene på papair og festet de til skjermen. Dette følte jeg kom til å bli best. </a:t>
            </a:r>
          </a:p>
          <a:p>
            <a:endParaRPr lang="nb-NO" sz="2200">
              <a:solidFill>
                <a:srgbClr val="000000"/>
              </a:solidFill>
            </a:endParaRPr>
          </a:p>
        </p:txBody>
      </p:sp>
    </p:spTree>
    <p:extLst>
      <p:ext uri="{BB962C8B-B14F-4D97-AF65-F5344CB8AC3E}">
        <p14:creationId xmlns:p14="http://schemas.microsoft.com/office/powerpoint/2010/main" val="3026866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E4ABA2-CB58-4E38-BFB1-F16D1A5BC558}"/>
              </a:ext>
            </a:extLst>
          </p:cNvPr>
          <p:cNvSpPr>
            <a:spLocks noGrp="1"/>
          </p:cNvSpPr>
          <p:nvPr>
            <p:ph type="title"/>
          </p:nvPr>
        </p:nvSpPr>
        <p:spPr>
          <a:xfrm>
            <a:off x="8022021" y="3231931"/>
            <a:ext cx="3852041" cy="1834056"/>
          </a:xfrm>
          <a:prstGeom prst="ellipse">
            <a:avLst/>
          </a:prstGeom>
        </p:spPr>
        <p:txBody>
          <a:bodyPr vert="horz" lIns="91440" tIns="45720" rIns="91440" bIns="45720" rtlCol="0" anchor="b">
            <a:normAutofit fontScale="90000"/>
          </a:bodyPr>
          <a:lstStyle/>
          <a:p>
            <a:pPr algn="ctr"/>
            <a:r>
              <a:rPr lang="en-US" sz="4000"/>
              <a:t>Prototype uten skjerm</a:t>
            </a:r>
          </a:p>
        </p:txBody>
      </p:sp>
      <p:pic>
        <p:nvPicPr>
          <p:cNvPr id="15" name="Plassholder for innhold 14">
            <a:extLst>
              <a:ext uri="{FF2B5EF4-FFF2-40B4-BE49-F238E27FC236}">
                <a16:creationId xmlns:a16="http://schemas.microsoft.com/office/drawing/2014/main" id="{7C2D2541-97FE-49BA-B598-DFA66DC945B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rot="16200000">
            <a:off x="2667000" y="-2667000"/>
            <a:ext cx="6858000" cy="12192000"/>
          </a:xfrm>
          <a:prstGeom prst="rect">
            <a:avLst/>
          </a:prstGeom>
        </p:spPr>
      </p:pic>
    </p:spTree>
    <p:extLst>
      <p:ext uri="{BB962C8B-B14F-4D97-AF65-F5344CB8AC3E}">
        <p14:creationId xmlns:p14="http://schemas.microsoft.com/office/powerpoint/2010/main" val="222596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9B1DE8-4AD9-41A5-9C44-6E1359DCC800}"/>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err="1">
                <a:solidFill>
                  <a:srgbClr val="FFFFFF"/>
                </a:solidFill>
              </a:rPr>
              <a:t>Digitale</a:t>
            </a:r>
            <a:r>
              <a:rPr lang="en-US" sz="5400" dirty="0">
                <a:solidFill>
                  <a:srgbClr val="FFFFFF"/>
                </a:solidFill>
              </a:rPr>
              <a:t> </a:t>
            </a:r>
            <a:r>
              <a:rPr lang="en-US" sz="5400" dirty="0" err="1">
                <a:solidFill>
                  <a:srgbClr val="FFFFFF"/>
                </a:solidFill>
              </a:rPr>
              <a:t>skjermer</a:t>
            </a:r>
            <a:endParaRPr lang="en-US" sz="5400" dirty="0">
              <a:solidFill>
                <a:srgbClr val="FFFFFF"/>
              </a:solidFill>
            </a:endParaRPr>
          </a:p>
        </p:txBody>
      </p:sp>
      <p:pic>
        <p:nvPicPr>
          <p:cNvPr id="7" name="Plassholder for innhold 6">
            <a:extLst>
              <a:ext uri="{FF2B5EF4-FFF2-40B4-BE49-F238E27FC236}">
                <a16:creationId xmlns:a16="http://schemas.microsoft.com/office/drawing/2014/main" id="{B2387A0C-DC4E-45B6-A5F5-44E339C2F1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5398" y="2885268"/>
            <a:ext cx="6856602" cy="3972732"/>
          </a:xfrm>
          <a:prstGeom prst="rect">
            <a:avLst/>
          </a:prstGeom>
        </p:spPr>
      </p:pic>
      <p:pic>
        <p:nvPicPr>
          <p:cNvPr id="9" name="Bilde 8">
            <a:extLst>
              <a:ext uri="{FF2B5EF4-FFF2-40B4-BE49-F238E27FC236}">
                <a16:creationId xmlns:a16="http://schemas.microsoft.com/office/drawing/2014/main" id="{5EACE87D-FD8B-41A5-A977-EC7A2463E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85268"/>
            <a:ext cx="5335398" cy="3997637"/>
          </a:xfrm>
          <a:prstGeom prst="rect">
            <a:avLst/>
          </a:prstGeom>
        </p:spPr>
      </p:pic>
      <p:graphicFrame>
        <p:nvGraphicFramePr>
          <p:cNvPr id="5" name="Tabell 4">
            <a:extLst>
              <a:ext uri="{FF2B5EF4-FFF2-40B4-BE49-F238E27FC236}">
                <a16:creationId xmlns:a16="http://schemas.microsoft.com/office/drawing/2014/main" id="{06044BDD-33D7-4B64-B245-2BBDC2773B50}"/>
              </a:ext>
            </a:extLst>
          </p:cNvPr>
          <p:cNvGraphicFramePr>
            <a:graphicFrameLocks noGrp="1"/>
          </p:cNvGraphicFramePr>
          <p:nvPr>
            <p:extLst>
              <p:ext uri="{D42A27DB-BD31-4B8C-83A1-F6EECF244321}">
                <p14:modId xmlns:p14="http://schemas.microsoft.com/office/powerpoint/2010/main" val="1374642933"/>
              </p:ext>
            </p:extLst>
          </p:nvPr>
        </p:nvGraphicFramePr>
        <p:xfrm>
          <a:off x="85754" y="1393110"/>
          <a:ext cx="1902438" cy="1463040"/>
        </p:xfrm>
        <a:graphic>
          <a:graphicData uri="http://schemas.openxmlformats.org/drawingml/2006/table">
            <a:tbl>
              <a:tblPr firstRow="1" bandRow="1">
                <a:tableStyleId>{5C22544A-7EE6-4342-B048-85BDC9FD1C3A}</a:tableStyleId>
              </a:tblPr>
              <a:tblGrid>
                <a:gridCol w="951219">
                  <a:extLst>
                    <a:ext uri="{9D8B030D-6E8A-4147-A177-3AD203B41FA5}">
                      <a16:colId xmlns:a16="http://schemas.microsoft.com/office/drawing/2014/main" val="1441992807"/>
                    </a:ext>
                  </a:extLst>
                </a:gridCol>
                <a:gridCol w="951219">
                  <a:extLst>
                    <a:ext uri="{9D8B030D-6E8A-4147-A177-3AD203B41FA5}">
                      <a16:colId xmlns:a16="http://schemas.microsoft.com/office/drawing/2014/main" val="1421061510"/>
                    </a:ext>
                  </a:extLst>
                </a:gridCol>
              </a:tblGrid>
              <a:tr h="274320">
                <a:tc>
                  <a:txBody>
                    <a:bodyPr/>
                    <a:lstStyle/>
                    <a:p>
                      <a:r>
                        <a:rPr lang="nb-NO" dirty="0"/>
                        <a:t>1</a:t>
                      </a:r>
                    </a:p>
                  </a:txBody>
                  <a:tcPr/>
                </a:tc>
                <a:tc>
                  <a:txBody>
                    <a:bodyPr/>
                    <a:lstStyle/>
                    <a:p>
                      <a:r>
                        <a:rPr lang="nb-NO" dirty="0"/>
                        <a:t>4</a:t>
                      </a:r>
                    </a:p>
                  </a:txBody>
                  <a:tcPr/>
                </a:tc>
                <a:extLst>
                  <a:ext uri="{0D108BD9-81ED-4DB2-BD59-A6C34878D82A}">
                    <a16:rowId xmlns:a16="http://schemas.microsoft.com/office/drawing/2014/main" val="2307327853"/>
                  </a:ext>
                </a:extLst>
              </a:tr>
              <a:tr h="274320">
                <a:tc>
                  <a:txBody>
                    <a:bodyPr/>
                    <a:lstStyle/>
                    <a:p>
                      <a:r>
                        <a:rPr lang="nb-NO" dirty="0"/>
                        <a:t>2</a:t>
                      </a:r>
                    </a:p>
                  </a:txBody>
                  <a:tcPr/>
                </a:tc>
                <a:tc>
                  <a:txBody>
                    <a:bodyPr/>
                    <a:lstStyle/>
                    <a:p>
                      <a:r>
                        <a:rPr lang="nb-NO" dirty="0"/>
                        <a:t>5</a:t>
                      </a:r>
                    </a:p>
                  </a:txBody>
                  <a:tcPr/>
                </a:tc>
                <a:extLst>
                  <a:ext uri="{0D108BD9-81ED-4DB2-BD59-A6C34878D82A}">
                    <a16:rowId xmlns:a16="http://schemas.microsoft.com/office/drawing/2014/main" val="1001353383"/>
                  </a:ext>
                </a:extLst>
              </a:tr>
              <a:tr h="274320">
                <a:tc>
                  <a:txBody>
                    <a:bodyPr/>
                    <a:lstStyle/>
                    <a:p>
                      <a:r>
                        <a:rPr lang="nb-NO" dirty="0"/>
                        <a:t>3</a:t>
                      </a:r>
                    </a:p>
                  </a:txBody>
                  <a:tcPr/>
                </a:tc>
                <a:tc>
                  <a:txBody>
                    <a:bodyPr/>
                    <a:lstStyle/>
                    <a:p>
                      <a:r>
                        <a:rPr lang="nb-NO" dirty="0"/>
                        <a:t>6</a:t>
                      </a:r>
                    </a:p>
                  </a:txBody>
                  <a:tcPr/>
                </a:tc>
                <a:extLst>
                  <a:ext uri="{0D108BD9-81ED-4DB2-BD59-A6C34878D82A}">
                    <a16:rowId xmlns:a16="http://schemas.microsoft.com/office/drawing/2014/main" val="1613653991"/>
                  </a:ext>
                </a:extLst>
              </a:tr>
              <a:tr h="274320">
                <a:tc>
                  <a:txBody>
                    <a:bodyPr/>
                    <a:lstStyle/>
                    <a:p>
                      <a:endParaRPr lang="nb-NO"/>
                    </a:p>
                  </a:txBody>
                  <a:tcPr/>
                </a:tc>
                <a:tc>
                  <a:txBody>
                    <a:bodyPr/>
                    <a:lstStyle/>
                    <a:p>
                      <a:r>
                        <a:rPr lang="nb-NO" dirty="0"/>
                        <a:t>7</a:t>
                      </a:r>
                    </a:p>
                  </a:txBody>
                  <a:tcPr/>
                </a:tc>
                <a:extLst>
                  <a:ext uri="{0D108BD9-81ED-4DB2-BD59-A6C34878D82A}">
                    <a16:rowId xmlns:a16="http://schemas.microsoft.com/office/drawing/2014/main" val="3955506181"/>
                  </a:ext>
                </a:extLst>
              </a:tr>
            </a:tbl>
          </a:graphicData>
        </a:graphic>
      </p:graphicFrame>
      <p:graphicFrame>
        <p:nvGraphicFramePr>
          <p:cNvPr id="11" name="Tabell 10">
            <a:extLst>
              <a:ext uri="{FF2B5EF4-FFF2-40B4-BE49-F238E27FC236}">
                <a16:creationId xmlns:a16="http://schemas.microsoft.com/office/drawing/2014/main" id="{3BFE2893-40DC-45F9-B7D0-FB4477A26541}"/>
              </a:ext>
            </a:extLst>
          </p:cNvPr>
          <p:cNvGraphicFramePr>
            <a:graphicFrameLocks noGrp="1"/>
          </p:cNvGraphicFramePr>
          <p:nvPr>
            <p:extLst>
              <p:ext uri="{D42A27DB-BD31-4B8C-83A1-F6EECF244321}">
                <p14:modId xmlns:p14="http://schemas.microsoft.com/office/powerpoint/2010/main" val="2128384247"/>
              </p:ext>
            </p:extLst>
          </p:nvPr>
        </p:nvGraphicFramePr>
        <p:xfrm>
          <a:off x="10071690" y="1393110"/>
          <a:ext cx="1902438" cy="1463040"/>
        </p:xfrm>
        <a:graphic>
          <a:graphicData uri="http://schemas.openxmlformats.org/drawingml/2006/table">
            <a:tbl>
              <a:tblPr firstRow="1" bandRow="1">
                <a:tableStyleId>{5C22544A-7EE6-4342-B048-85BDC9FD1C3A}</a:tableStyleId>
              </a:tblPr>
              <a:tblGrid>
                <a:gridCol w="951219">
                  <a:extLst>
                    <a:ext uri="{9D8B030D-6E8A-4147-A177-3AD203B41FA5}">
                      <a16:colId xmlns:a16="http://schemas.microsoft.com/office/drawing/2014/main" val="1441992807"/>
                    </a:ext>
                  </a:extLst>
                </a:gridCol>
                <a:gridCol w="951219">
                  <a:extLst>
                    <a:ext uri="{9D8B030D-6E8A-4147-A177-3AD203B41FA5}">
                      <a16:colId xmlns:a16="http://schemas.microsoft.com/office/drawing/2014/main" val="1421061510"/>
                    </a:ext>
                  </a:extLst>
                </a:gridCol>
              </a:tblGrid>
              <a:tr h="487680">
                <a:tc>
                  <a:txBody>
                    <a:bodyPr/>
                    <a:lstStyle/>
                    <a:p>
                      <a:r>
                        <a:rPr lang="nb-NO" dirty="0"/>
                        <a:t>8</a:t>
                      </a:r>
                    </a:p>
                  </a:txBody>
                  <a:tcPr/>
                </a:tc>
                <a:tc>
                  <a:txBody>
                    <a:bodyPr/>
                    <a:lstStyle/>
                    <a:p>
                      <a:r>
                        <a:rPr lang="nb-NO" dirty="0"/>
                        <a:t>11</a:t>
                      </a:r>
                    </a:p>
                  </a:txBody>
                  <a:tcPr/>
                </a:tc>
                <a:extLst>
                  <a:ext uri="{0D108BD9-81ED-4DB2-BD59-A6C34878D82A}">
                    <a16:rowId xmlns:a16="http://schemas.microsoft.com/office/drawing/2014/main" val="2307327853"/>
                  </a:ext>
                </a:extLst>
              </a:tr>
              <a:tr h="487680">
                <a:tc>
                  <a:txBody>
                    <a:bodyPr/>
                    <a:lstStyle/>
                    <a:p>
                      <a:r>
                        <a:rPr lang="nb-NO" dirty="0"/>
                        <a:t>9</a:t>
                      </a:r>
                    </a:p>
                  </a:txBody>
                  <a:tcPr/>
                </a:tc>
                <a:tc>
                  <a:txBody>
                    <a:bodyPr/>
                    <a:lstStyle/>
                    <a:p>
                      <a:r>
                        <a:rPr lang="nb-NO" dirty="0"/>
                        <a:t>12</a:t>
                      </a:r>
                    </a:p>
                  </a:txBody>
                  <a:tcPr/>
                </a:tc>
                <a:extLst>
                  <a:ext uri="{0D108BD9-81ED-4DB2-BD59-A6C34878D82A}">
                    <a16:rowId xmlns:a16="http://schemas.microsoft.com/office/drawing/2014/main" val="1001353383"/>
                  </a:ext>
                </a:extLst>
              </a:tr>
              <a:tr h="487680">
                <a:tc>
                  <a:txBody>
                    <a:bodyPr/>
                    <a:lstStyle/>
                    <a:p>
                      <a:r>
                        <a:rPr lang="nb-NO" dirty="0"/>
                        <a:t>10</a:t>
                      </a:r>
                    </a:p>
                  </a:txBody>
                  <a:tcPr/>
                </a:tc>
                <a:tc>
                  <a:txBody>
                    <a:bodyPr/>
                    <a:lstStyle/>
                    <a:p>
                      <a:r>
                        <a:rPr lang="nb-NO" dirty="0"/>
                        <a:t>13</a:t>
                      </a:r>
                    </a:p>
                  </a:txBody>
                  <a:tcPr/>
                </a:tc>
                <a:extLst>
                  <a:ext uri="{0D108BD9-81ED-4DB2-BD59-A6C34878D82A}">
                    <a16:rowId xmlns:a16="http://schemas.microsoft.com/office/drawing/2014/main" val="1613653991"/>
                  </a:ext>
                </a:extLst>
              </a:tr>
            </a:tbl>
          </a:graphicData>
        </a:graphic>
      </p:graphicFrame>
    </p:spTree>
    <p:extLst>
      <p:ext uri="{BB962C8B-B14F-4D97-AF65-F5344CB8AC3E}">
        <p14:creationId xmlns:p14="http://schemas.microsoft.com/office/powerpoint/2010/main" val="98907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4F9BCF-F69C-4D16-82A0-CF8F704AC185}"/>
              </a:ext>
            </a:extLst>
          </p:cNvPr>
          <p:cNvSpPr>
            <a:spLocks noGrp="1"/>
          </p:cNvSpPr>
          <p:nvPr>
            <p:ph type="title"/>
          </p:nvPr>
        </p:nvSpPr>
        <p:spPr>
          <a:xfrm>
            <a:off x="640079" y="2053641"/>
            <a:ext cx="3669161" cy="2760098"/>
          </a:xfrm>
        </p:spPr>
        <p:txBody>
          <a:bodyPr>
            <a:normAutofit/>
          </a:bodyPr>
          <a:lstStyle/>
          <a:p>
            <a:r>
              <a:rPr lang="nb-NO">
                <a:solidFill>
                  <a:srgbClr val="FFFFFF"/>
                </a:solidFill>
              </a:rPr>
              <a:t>Brukertesting</a:t>
            </a:r>
          </a:p>
        </p:txBody>
      </p:sp>
      <p:sp>
        <p:nvSpPr>
          <p:cNvPr id="3" name="Plassholder for innhold 2">
            <a:extLst>
              <a:ext uri="{FF2B5EF4-FFF2-40B4-BE49-F238E27FC236}">
                <a16:creationId xmlns:a16="http://schemas.microsoft.com/office/drawing/2014/main" id="{E3A83240-0576-423A-9A1A-A1A22B3FAC95}"/>
              </a:ext>
            </a:extLst>
          </p:cNvPr>
          <p:cNvSpPr>
            <a:spLocks noGrp="1"/>
          </p:cNvSpPr>
          <p:nvPr>
            <p:ph idx="1"/>
          </p:nvPr>
        </p:nvSpPr>
        <p:spPr>
          <a:xfrm>
            <a:off x="402672" y="801866"/>
            <a:ext cx="10993986" cy="5230634"/>
          </a:xfrm>
        </p:spPr>
        <p:txBody>
          <a:bodyPr anchor="ctr">
            <a:normAutofit/>
          </a:bodyPr>
          <a:lstStyle/>
          <a:p>
            <a:pPr marL="0" indent="0" fontAlgn="base">
              <a:buNone/>
            </a:pPr>
            <a:r>
              <a:rPr lang="nb-NO" sz="2200" dirty="0">
                <a:solidFill>
                  <a:srgbClr val="000000"/>
                </a:solidFill>
              </a:rPr>
              <a:t>Mine spørsmål</a:t>
            </a:r>
          </a:p>
          <a:p>
            <a:pPr marL="0" indent="0" fontAlgn="base">
              <a:buNone/>
            </a:pPr>
            <a:endParaRPr lang="nb-NO" sz="2200" dirty="0">
              <a:solidFill>
                <a:srgbClr val="000000"/>
              </a:solidFill>
            </a:endParaRPr>
          </a:p>
          <a:p>
            <a:pPr fontAlgn="base"/>
            <a:r>
              <a:rPr lang="nb-NO" sz="2200" dirty="0">
                <a:solidFill>
                  <a:srgbClr val="000000"/>
                </a:solidFill>
              </a:rPr>
              <a:t>Ønsker du knapper?</a:t>
            </a:r>
          </a:p>
          <a:p>
            <a:pPr fontAlgn="base"/>
            <a:r>
              <a:rPr lang="nb-NO" sz="2200" dirty="0">
                <a:solidFill>
                  <a:srgbClr val="000000"/>
                </a:solidFill>
              </a:rPr>
              <a:t>Hvilken av disse synes du ser best ut?</a:t>
            </a:r>
          </a:p>
          <a:p>
            <a:pPr fontAlgn="base"/>
            <a:r>
              <a:rPr lang="nb-NO" sz="2200" dirty="0">
                <a:solidFill>
                  <a:srgbClr val="000000"/>
                </a:solidFill>
              </a:rPr>
              <a:t>Hvis du kunne endret utseende på et av dem til å bli best, hvilken og hvorfor?</a:t>
            </a:r>
          </a:p>
          <a:p>
            <a:pPr fontAlgn="base"/>
            <a:r>
              <a:rPr lang="nb-NO" sz="2200" dirty="0">
                <a:solidFill>
                  <a:srgbClr val="000000"/>
                </a:solidFill>
              </a:rPr>
              <a:t>Jeg gikk tilbake og spurte om det endelige utseende var bra for nye tilbakemeldinger..</a:t>
            </a:r>
          </a:p>
          <a:p>
            <a:pPr fontAlgn="base"/>
            <a:endParaRPr lang="nb-NO" sz="2200" dirty="0">
              <a:solidFill>
                <a:srgbClr val="000000"/>
              </a:solidFill>
            </a:endParaRPr>
          </a:p>
          <a:p>
            <a:pPr fontAlgn="base"/>
            <a:endParaRPr lang="nb-NO" sz="2200" dirty="0">
              <a:solidFill>
                <a:srgbClr val="000000"/>
              </a:solidFill>
            </a:endParaRPr>
          </a:p>
          <a:p>
            <a:pPr marL="0" indent="0" fontAlgn="base">
              <a:buNone/>
            </a:pPr>
            <a:r>
              <a:rPr lang="nb-NO" sz="2200" dirty="0">
                <a:solidFill>
                  <a:srgbClr val="000000"/>
                </a:solidFill>
              </a:rPr>
              <a:t>Jeg </a:t>
            </a:r>
            <a:r>
              <a:rPr lang="nb-NO" sz="2200" dirty="0" err="1">
                <a:solidFill>
                  <a:srgbClr val="000000"/>
                </a:solidFill>
              </a:rPr>
              <a:t>kondukterte</a:t>
            </a:r>
            <a:r>
              <a:rPr lang="nb-NO" sz="2200" dirty="0">
                <a:solidFill>
                  <a:srgbClr val="000000"/>
                </a:solidFill>
              </a:rPr>
              <a:t> brukertesting hvor enn brukerne var. En jeg spurte bodde i London og gjorde det via kamera. Resten bodde i </a:t>
            </a:r>
            <a:r>
              <a:rPr lang="nb-NO" sz="2200" dirty="0" err="1">
                <a:solidFill>
                  <a:srgbClr val="000000"/>
                </a:solidFill>
              </a:rPr>
              <a:t>norge</a:t>
            </a:r>
            <a:r>
              <a:rPr lang="nb-NO" sz="2200" dirty="0">
                <a:solidFill>
                  <a:srgbClr val="000000"/>
                </a:solidFill>
              </a:rPr>
              <a:t> og ble gjort enten via kamera eller i person.</a:t>
            </a:r>
          </a:p>
          <a:p>
            <a:pPr fontAlgn="base"/>
            <a:endParaRPr lang="nb-NO" sz="2200" dirty="0">
              <a:solidFill>
                <a:srgbClr val="000000"/>
              </a:solidFill>
            </a:endParaRPr>
          </a:p>
        </p:txBody>
      </p:sp>
    </p:spTree>
    <p:extLst>
      <p:ext uri="{BB962C8B-B14F-4D97-AF65-F5344CB8AC3E}">
        <p14:creationId xmlns:p14="http://schemas.microsoft.com/office/powerpoint/2010/main" val="222006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9E84EE-F898-439F-9101-8B9B9C024057}"/>
              </a:ext>
            </a:extLst>
          </p:cNvPr>
          <p:cNvSpPr>
            <a:spLocks noGrp="1"/>
          </p:cNvSpPr>
          <p:nvPr>
            <p:ph type="title"/>
          </p:nvPr>
        </p:nvSpPr>
        <p:spPr>
          <a:xfrm>
            <a:off x="640079" y="2053641"/>
            <a:ext cx="3669161" cy="2760098"/>
          </a:xfrm>
        </p:spPr>
        <p:txBody>
          <a:bodyPr>
            <a:normAutofit/>
          </a:bodyPr>
          <a:lstStyle/>
          <a:p>
            <a:r>
              <a:rPr lang="nb-NO">
                <a:solidFill>
                  <a:srgbClr val="FFFFFF"/>
                </a:solidFill>
              </a:rPr>
              <a:t>Brukertesting</a:t>
            </a:r>
          </a:p>
        </p:txBody>
      </p:sp>
      <p:sp>
        <p:nvSpPr>
          <p:cNvPr id="3" name="Plassholder for innhold 2">
            <a:extLst>
              <a:ext uri="{FF2B5EF4-FFF2-40B4-BE49-F238E27FC236}">
                <a16:creationId xmlns:a16="http://schemas.microsoft.com/office/drawing/2014/main" id="{7A892210-5488-49B9-B2D1-0EFDE73D3759}"/>
              </a:ext>
            </a:extLst>
          </p:cNvPr>
          <p:cNvSpPr>
            <a:spLocks noGrp="1"/>
          </p:cNvSpPr>
          <p:nvPr>
            <p:ph idx="1"/>
          </p:nvPr>
        </p:nvSpPr>
        <p:spPr>
          <a:xfrm>
            <a:off x="6090574" y="801866"/>
            <a:ext cx="5306084" cy="5230634"/>
          </a:xfrm>
        </p:spPr>
        <p:txBody>
          <a:bodyPr anchor="ctr">
            <a:normAutofit/>
          </a:bodyPr>
          <a:lstStyle/>
          <a:p>
            <a:r>
              <a:rPr lang="nb-NO" sz="2400" dirty="0">
                <a:solidFill>
                  <a:srgbClr val="000000"/>
                </a:solidFill>
              </a:rPr>
              <a:t>Bruker 1, Student, 25år mann</a:t>
            </a:r>
          </a:p>
          <a:p>
            <a:r>
              <a:rPr lang="nb-NO" sz="2400" dirty="0">
                <a:solidFill>
                  <a:srgbClr val="000000"/>
                </a:solidFill>
              </a:rPr>
              <a:t>Bruker 2, 53 år dame.</a:t>
            </a:r>
          </a:p>
          <a:p>
            <a:r>
              <a:rPr lang="nb-NO" sz="2400" dirty="0">
                <a:solidFill>
                  <a:srgbClr val="000000"/>
                </a:solidFill>
              </a:rPr>
              <a:t>Bruker 3, 55 år mann</a:t>
            </a:r>
          </a:p>
          <a:p>
            <a:pPr marL="0" indent="0">
              <a:buNone/>
            </a:pPr>
            <a:endParaRPr lang="nb-NO" sz="2400" dirty="0">
              <a:solidFill>
                <a:srgbClr val="000000"/>
              </a:solidFill>
            </a:endParaRPr>
          </a:p>
        </p:txBody>
      </p:sp>
    </p:spTree>
    <p:extLst>
      <p:ext uri="{BB962C8B-B14F-4D97-AF65-F5344CB8AC3E}">
        <p14:creationId xmlns:p14="http://schemas.microsoft.com/office/powerpoint/2010/main" val="241484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E20F94-38E9-4A26-B7A1-F71831D08982}"/>
              </a:ext>
            </a:extLst>
          </p:cNvPr>
          <p:cNvSpPr>
            <a:spLocks noGrp="1"/>
          </p:cNvSpPr>
          <p:nvPr>
            <p:ph type="title"/>
          </p:nvPr>
        </p:nvSpPr>
        <p:spPr>
          <a:xfrm>
            <a:off x="1179226" y="826680"/>
            <a:ext cx="9833548" cy="1325563"/>
          </a:xfrm>
        </p:spPr>
        <p:txBody>
          <a:bodyPr>
            <a:normAutofit/>
          </a:bodyPr>
          <a:lstStyle/>
          <a:p>
            <a:pPr algn="ctr"/>
            <a:r>
              <a:rPr lang="nb-NO" sz="4000" dirty="0">
                <a:solidFill>
                  <a:srgbClr val="FFFFFF"/>
                </a:solidFill>
              </a:rPr>
              <a:t>Brukertesting svar</a:t>
            </a:r>
          </a:p>
        </p:txBody>
      </p:sp>
      <p:sp>
        <p:nvSpPr>
          <p:cNvPr id="3" name="Plassholder for innhold 2">
            <a:extLst>
              <a:ext uri="{FF2B5EF4-FFF2-40B4-BE49-F238E27FC236}">
                <a16:creationId xmlns:a16="http://schemas.microsoft.com/office/drawing/2014/main" id="{A4A19841-0949-4F9F-AED7-A8D1B137438F}"/>
              </a:ext>
            </a:extLst>
          </p:cNvPr>
          <p:cNvSpPr>
            <a:spLocks noGrp="1"/>
          </p:cNvSpPr>
          <p:nvPr>
            <p:ph idx="1"/>
          </p:nvPr>
        </p:nvSpPr>
        <p:spPr>
          <a:xfrm>
            <a:off x="1179226" y="3092970"/>
            <a:ext cx="9833548" cy="2693976"/>
          </a:xfrm>
        </p:spPr>
        <p:txBody>
          <a:bodyPr>
            <a:normAutofit/>
          </a:bodyPr>
          <a:lstStyle/>
          <a:p>
            <a:pPr marL="0" indent="0">
              <a:buNone/>
            </a:pPr>
            <a:r>
              <a:rPr lang="nb-NO" sz="1300" dirty="0">
                <a:solidFill>
                  <a:srgbClr val="000000"/>
                </a:solidFill>
              </a:rPr>
              <a:t>Bruker 1 valgte å gå for bilde </a:t>
            </a:r>
            <a:r>
              <a:rPr lang="nb-NO" sz="1300" dirty="0" err="1">
                <a:solidFill>
                  <a:srgbClr val="000000"/>
                </a:solidFill>
              </a:rPr>
              <a:t>nr</a:t>
            </a:r>
            <a:r>
              <a:rPr lang="nb-NO" sz="1300" dirty="0">
                <a:solidFill>
                  <a:srgbClr val="000000"/>
                </a:solidFill>
              </a:rPr>
              <a:t> 4. Han sa den så simpelt men ikke for komplisert ut. Og hvis han kunne endre noe på en av de til å bli si favoritt ville han valgte </a:t>
            </a:r>
            <a:r>
              <a:rPr lang="nb-NO" sz="1300" dirty="0" err="1">
                <a:solidFill>
                  <a:srgbClr val="000000"/>
                </a:solidFill>
              </a:rPr>
              <a:t>nr</a:t>
            </a:r>
            <a:r>
              <a:rPr lang="nb-NO" sz="1300" dirty="0">
                <a:solidFill>
                  <a:srgbClr val="000000"/>
                </a:solidFill>
              </a:rPr>
              <a:t> 5 fordi den ikke bruker så mye plass. </a:t>
            </a:r>
          </a:p>
          <a:p>
            <a:pPr marL="0" indent="0">
              <a:buNone/>
            </a:pPr>
            <a:r>
              <a:rPr lang="nb-NO" sz="1300" dirty="0">
                <a:solidFill>
                  <a:srgbClr val="000000"/>
                </a:solidFill>
              </a:rPr>
              <a:t>Bruker 2, likte 8 og 9 og hvis hun ville forbedre de så kunne den hatt noen knapper. Sier at hun liker en oversiktlig klokke, Spurte om ho var gift med knapper men ho sier at 100% touch er også greit. </a:t>
            </a:r>
          </a:p>
          <a:p>
            <a:pPr marL="0" indent="0">
              <a:buNone/>
            </a:pPr>
            <a:r>
              <a:rPr lang="nb-NO" sz="1300" dirty="0">
                <a:solidFill>
                  <a:srgbClr val="000000"/>
                </a:solidFill>
              </a:rPr>
              <a:t>Bruker 3, Likte </a:t>
            </a:r>
            <a:r>
              <a:rPr lang="nb-NO" sz="1300" dirty="0" err="1">
                <a:solidFill>
                  <a:srgbClr val="000000"/>
                </a:solidFill>
              </a:rPr>
              <a:t>nr</a:t>
            </a:r>
            <a:r>
              <a:rPr lang="nb-NO" sz="1300" dirty="0">
                <a:solidFill>
                  <a:srgbClr val="000000"/>
                </a:solidFill>
              </a:rPr>
              <a:t> 5 mest fordi virker oversiktlig. Og </a:t>
            </a:r>
            <a:r>
              <a:rPr lang="nb-NO" sz="1300" dirty="0" err="1">
                <a:solidFill>
                  <a:srgbClr val="000000"/>
                </a:solidFill>
              </a:rPr>
              <a:t>nr</a:t>
            </a:r>
            <a:r>
              <a:rPr lang="nb-NO" sz="1300" dirty="0">
                <a:solidFill>
                  <a:srgbClr val="000000"/>
                </a:solidFill>
              </a:rPr>
              <a:t> 13 til å vise selge funksjonene. Å komme seg på funksjons siden hadde han ønsket å kommet seg dit med taster/fysiske knapper. </a:t>
            </a:r>
          </a:p>
        </p:txBody>
      </p:sp>
    </p:spTree>
    <p:extLst>
      <p:ext uri="{BB962C8B-B14F-4D97-AF65-F5344CB8AC3E}">
        <p14:creationId xmlns:p14="http://schemas.microsoft.com/office/powerpoint/2010/main" val="2047210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721D39-013E-478D-9AE4-42FC4A513704}"/>
              </a:ext>
            </a:extLst>
          </p:cNvPr>
          <p:cNvSpPr>
            <a:spLocks noGrp="1"/>
          </p:cNvSpPr>
          <p:nvPr>
            <p:ph type="title"/>
          </p:nvPr>
        </p:nvSpPr>
        <p:spPr>
          <a:xfrm>
            <a:off x="1179226" y="5105400"/>
            <a:ext cx="9833548" cy="1066802"/>
          </a:xfrm>
        </p:spPr>
        <p:txBody>
          <a:bodyPr>
            <a:normAutofit/>
          </a:bodyPr>
          <a:lstStyle/>
          <a:p>
            <a:r>
              <a:rPr lang="en-US" sz="4000">
                <a:solidFill>
                  <a:srgbClr val="3F3F3F"/>
                </a:solidFill>
              </a:rPr>
              <a:t>Konklusjon</a:t>
            </a:r>
            <a:endParaRPr lang="nb-NO" sz="4000">
              <a:solidFill>
                <a:srgbClr val="3F3F3F"/>
              </a:solidFill>
            </a:endParaRPr>
          </a:p>
        </p:txBody>
      </p:sp>
      <p:sp>
        <p:nvSpPr>
          <p:cNvPr id="3" name="Plassholder for innhold 2">
            <a:extLst>
              <a:ext uri="{FF2B5EF4-FFF2-40B4-BE49-F238E27FC236}">
                <a16:creationId xmlns:a16="http://schemas.microsoft.com/office/drawing/2014/main" id="{C42F1928-E50B-43CF-8E44-54788495E37F}"/>
              </a:ext>
            </a:extLst>
          </p:cNvPr>
          <p:cNvSpPr>
            <a:spLocks noGrp="1"/>
          </p:cNvSpPr>
          <p:nvPr>
            <p:ph idx="1"/>
          </p:nvPr>
        </p:nvSpPr>
        <p:spPr>
          <a:xfrm>
            <a:off x="1179226" y="872046"/>
            <a:ext cx="9833548" cy="2945574"/>
          </a:xfrm>
        </p:spPr>
        <p:txBody>
          <a:bodyPr anchor="ctr">
            <a:normAutofit/>
          </a:bodyPr>
          <a:lstStyle/>
          <a:p>
            <a:r>
              <a:rPr lang="en-US" sz="2000" dirty="0">
                <a:solidFill>
                  <a:srgbClr val="FFFFFF"/>
                </a:solidFill>
              </a:rPr>
              <a:t>Fra min </a:t>
            </a:r>
            <a:r>
              <a:rPr lang="en-US" sz="2000" dirty="0" err="1">
                <a:solidFill>
                  <a:srgbClr val="FFFFFF"/>
                </a:solidFill>
              </a:rPr>
              <a:t>brukertest</a:t>
            </a:r>
            <a:r>
              <a:rPr lang="en-US" sz="2000" dirty="0">
                <a:solidFill>
                  <a:srgbClr val="FFFFFF"/>
                </a:solidFill>
              </a:rPr>
              <a:t> </a:t>
            </a:r>
            <a:r>
              <a:rPr lang="en-US" sz="2000" dirty="0" err="1">
                <a:solidFill>
                  <a:srgbClr val="FFFFFF"/>
                </a:solidFill>
              </a:rPr>
              <a:t>så</a:t>
            </a:r>
            <a:r>
              <a:rPr lang="en-US" sz="2000" dirty="0">
                <a:solidFill>
                  <a:srgbClr val="FFFFFF"/>
                </a:solidFill>
              </a:rPr>
              <a:t> </a:t>
            </a:r>
            <a:r>
              <a:rPr lang="en-US" sz="2000" dirty="0" err="1">
                <a:solidFill>
                  <a:srgbClr val="FFFFFF"/>
                </a:solidFill>
              </a:rPr>
              <a:t>er</a:t>
            </a:r>
            <a:r>
              <a:rPr lang="en-US" sz="2000" dirty="0">
                <a:solidFill>
                  <a:srgbClr val="FFFFFF"/>
                </a:solidFill>
              </a:rPr>
              <a:t> </a:t>
            </a:r>
            <a:r>
              <a:rPr lang="en-US" sz="2000" dirty="0" err="1">
                <a:solidFill>
                  <a:srgbClr val="FFFFFF"/>
                </a:solidFill>
              </a:rPr>
              <a:t>ikke</a:t>
            </a:r>
            <a:r>
              <a:rPr lang="en-US" sz="2000" dirty="0">
                <a:solidFill>
                  <a:srgbClr val="FFFFFF"/>
                </a:solidFill>
              </a:rPr>
              <a:t> 100% touch </a:t>
            </a:r>
            <a:r>
              <a:rPr lang="en-US" sz="2000" dirty="0" err="1">
                <a:solidFill>
                  <a:srgbClr val="FFFFFF"/>
                </a:solidFill>
              </a:rPr>
              <a:t>en</a:t>
            </a:r>
            <a:r>
              <a:rPr lang="en-US" sz="2000" dirty="0">
                <a:solidFill>
                  <a:srgbClr val="FFFFFF"/>
                </a:solidFill>
              </a:rPr>
              <a:t> must. </a:t>
            </a:r>
            <a:r>
              <a:rPr lang="en-US" sz="2000" dirty="0" err="1">
                <a:solidFill>
                  <a:srgbClr val="FFFFFF"/>
                </a:solidFill>
              </a:rPr>
              <a:t>Og</a:t>
            </a:r>
            <a:r>
              <a:rPr lang="en-US" sz="2000" dirty="0">
                <a:solidFill>
                  <a:srgbClr val="FFFFFF"/>
                </a:solidFill>
              </a:rPr>
              <a:t> </a:t>
            </a:r>
            <a:r>
              <a:rPr lang="en-US" sz="2000" dirty="0" err="1">
                <a:solidFill>
                  <a:srgbClr val="FFFFFF"/>
                </a:solidFill>
              </a:rPr>
              <a:t>hvis</a:t>
            </a:r>
            <a:r>
              <a:rPr lang="en-US" sz="2000" dirty="0">
                <a:solidFill>
                  <a:srgbClr val="FFFFFF"/>
                </a:solidFill>
              </a:rPr>
              <a:t> </a:t>
            </a:r>
            <a:r>
              <a:rPr lang="en-US" sz="2000" dirty="0" err="1">
                <a:solidFill>
                  <a:srgbClr val="FFFFFF"/>
                </a:solidFill>
              </a:rPr>
              <a:t>jeg</a:t>
            </a:r>
            <a:r>
              <a:rPr lang="en-US" sz="2000" dirty="0">
                <a:solidFill>
                  <a:srgbClr val="FFFFFF"/>
                </a:solidFill>
              </a:rPr>
              <a:t> </a:t>
            </a:r>
            <a:r>
              <a:rPr lang="en-US" sz="2000" dirty="0" err="1">
                <a:solidFill>
                  <a:srgbClr val="FFFFFF"/>
                </a:solidFill>
              </a:rPr>
              <a:t>skulle</a:t>
            </a:r>
            <a:r>
              <a:rPr lang="en-US" sz="2000" dirty="0">
                <a:solidFill>
                  <a:srgbClr val="FFFFFF"/>
                </a:solidFill>
              </a:rPr>
              <a:t> </a:t>
            </a:r>
            <a:r>
              <a:rPr lang="en-US" sz="2000" dirty="0" err="1">
                <a:solidFill>
                  <a:srgbClr val="FFFFFF"/>
                </a:solidFill>
              </a:rPr>
              <a:t>skulle</a:t>
            </a:r>
            <a:r>
              <a:rPr lang="en-US" sz="2000" dirty="0">
                <a:solidFill>
                  <a:srgbClr val="FFFFFF"/>
                </a:solidFill>
              </a:rPr>
              <a:t> bare </a:t>
            </a:r>
            <a:r>
              <a:rPr lang="en-US" sz="2000" dirty="0" err="1">
                <a:solidFill>
                  <a:srgbClr val="FFFFFF"/>
                </a:solidFill>
              </a:rPr>
              <a:t>hatt</a:t>
            </a:r>
            <a:r>
              <a:rPr lang="en-US" sz="2000" dirty="0">
                <a:solidFill>
                  <a:srgbClr val="FFFFFF"/>
                </a:solidFill>
              </a:rPr>
              <a:t> </a:t>
            </a:r>
            <a:r>
              <a:rPr lang="en-US" sz="2000" dirty="0" err="1">
                <a:solidFill>
                  <a:srgbClr val="FFFFFF"/>
                </a:solidFill>
              </a:rPr>
              <a:t>en</a:t>
            </a:r>
            <a:r>
              <a:rPr lang="en-US" sz="2000" dirty="0">
                <a:solidFill>
                  <a:srgbClr val="FFFFFF"/>
                </a:solidFill>
              </a:rPr>
              <a:t> </a:t>
            </a:r>
            <a:r>
              <a:rPr lang="en-US" sz="2000" dirty="0" err="1">
                <a:solidFill>
                  <a:srgbClr val="FFFFFF"/>
                </a:solidFill>
              </a:rPr>
              <a:t>måle</a:t>
            </a:r>
            <a:r>
              <a:rPr lang="en-US" sz="2000" dirty="0">
                <a:solidFill>
                  <a:srgbClr val="FFFFFF"/>
                </a:solidFill>
              </a:rPr>
              <a:t> </a:t>
            </a:r>
            <a:r>
              <a:rPr lang="en-US" sz="2000" dirty="0" err="1">
                <a:solidFill>
                  <a:srgbClr val="FFFFFF"/>
                </a:solidFill>
              </a:rPr>
              <a:t>funksjon</a:t>
            </a:r>
            <a:r>
              <a:rPr lang="en-US" sz="2000" dirty="0">
                <a:solidFill>
                  <a:srgbClr val="FFFFFF"/>
                </a:solidFill>
              </a:rPr>
              <a:t> + vise </a:t>
            </a:r>
            <a:r>
              <a:rPr lang="en-US" sz="2000" dirty="0" err="1">
                <a:solidFill>
                  <a:srgbClr val="FFFFFF"/>
                </a:solidFill>
              </a:rPr>
              <a:t>tiden</a:t>
            </a:r>
            <a:r>
              <a:rPr lang="en-US" sz="2000" dirty="0">
                <a:solidFill>
                  <a:srgbClr val="FFFFFF"/>
                </a:solidFill>
              </a:rPr>
              <a:t> </a:t>
            </a:r>
            <a:r>
              <a:rPr lang="en-US" sz="2000" dirty="0" err="1">
                <a:solidFill>
                  <a:srgbClr val="FFFFFF"/>
                </a:solidFill>
              </a:rPr>
              <a:t>er</a:t>
            </a:r>
            <a:r>
              <a:rPr lang="en-US" sz="2000" dirty="0">
                <a:solidFill>
                  <a:srgbClr val="FFFFFF"/>
                </a:solidFill>
              </a:rPr>
              <a:t> det </a:t>
            </a:r>
            <a:r>
              <a:rPr lang="en-US" sz="2000" dirty="0" err="1">
                <a:solidFill>
                  <a:srgbClr val="FFFFFF"/>
                </a:solidFill>
              </a:rPr>
              <a:t>ikke</a:t>
            </a:r>
            <a:r>
              <a:rPr lang="en-US" sz="2000" dirty="0">
                <a:solidFill>
                  <a:srgbClr val="FFFFFF"/>
                </a:solidFill>
              </a:rPr>
              <a:t> </a:t>
            </a:r>
            <a:r>
              <a:rPr lang="en-US" sz="2000" dirty="0" err="1">
                <a:solidFill>
                  <a:srgbClr val="FFFFFF"/>
                </a:solidFill>
              </a:rPr>
              <a:t>nødvendig</a:t>
            </a:r>
            <a:r>
              <a:rPr lang="en-US" sz="2000" dirty="0">
                <a:solidFill>
                  <a:srgbClr val="FFFFFF"/>
                </a:solidFill>
              </a:rPr>
              <a:t> med </a:t>
            </a:r>
            <a:r>
              <a:rPr lang="en-US" sz="2000" dirty="0" err="1">
                <a:solidFill>
                  <a:srgbClr val="FFFFFF"/>
                </a:solidFill>
              </a:rPr>
              <a:t>så</a:t>
            </a:r>
            <a:r>
              <a:rPr lang="en-US" sz="2000" dirty="0">
                <a:solidFill>
                  <a:srgbClr val="FFFFFF"/>
                </a:solidFill>
              </a:rPr>
              <a:t> </a:t>
            </a:r>
            <a:r>
              <a:rPr lang="en-US" sz="2000" dirty="0" err="1">
                <a:solidFill>
                  <a:srgbClr val="FFFFFF"/>
                </a:solidFill>
              </a:rPr>
              <a:t>mye</a:t>
            </a:r>
            <a:r>
              <a:rPr lang="en-US" sz="2000" dirty="0">
                <a:solidFill>
                  <a:srgbClr val="FFFFFF"/>
                </a:solidFill>
              </a:rPr>
              <a:t> </a:t>
            </a:r>
            <a:r>
              <a:rPr lang="en-US" sz="2000" dirty="0" err="1">
                <a:solidFill>
                  <a:srgbClr val="FFFFFF"/>
                </a:solidFill>
              </a:rPr>
              <a:t>på</a:t>
            </a:r>
            <a:r>
              <a:rPr lang="en-US" sz="2000" dirty="0">
                <a:solidFill>
                  <a:srgbClr val="FFFFFF"/>
                </a:solidFill>
              </a:rPr>
              <a:t> </a:t>
            </a:r>
            <a:r>
              <a:rPr lang="en-US" sz="2000" dirty="0" err="1">
                <a:solidFill>
                  <a:srgbClr val="FFFFFF"/>
                </a:solidFill>
              </a:rPr>
              <a:t>skjermen</a:t>
            </a:r>
            <a:r>
              <a:rPr lang="en-US" sz="2000" dirty="0">
                <a:solidFill>
                  <a:srgbClr val="FFFFFF"/>
                </a:solidFill>
              </a:rPr>
              <a:t> </a:t>
            </a:r>
            <a:r>
              <a:rPr lang="en-US" sz="2000" dirty="0" err="1">
                <a:solidFill>
                  <a:srgbClr val="FFFFFF"/>
                </a:solidFill>
              </a:rPr>
              <a:t>og</a:t>
            </a:r>
            <a:r>
              <a:rPr lang="en-US" sz="2000" dirty="0">
                <a:solidFill>
                  <a:srgbClr val="FFFFFF"/>
                </a:solidFill>
              </a:rPr>
              <a:t> det </a:t>
            </a:r>
            <a:r>
              <a:rPr lang="en-US" sz="2000" dirty="0" err="1">
                <a:solidFill>
                  <a:srgbClr val="FFFFFF"/>
                </a:solidFill>
              </a:rPr>
              <a:t>burde</a:t>
            </a:r>
            <a:r>
              <a:rPr lang="en-US" sz="2000" dirty="0">
                <a:solidFill>
                  <a:srgbClr val="FFFFFF"/>
                </a:solidFill>
              </a:rPr>
              <a:t> </a:t>
            </a:r>
            <a:r>
              <a:rPr lang="en-US" sz="2000" dirty="0" err="1">
                <a:solidFill>
                  <a:srgbClr val="FFFFFF"/>
                </a:solidFill>
              </a:rPr>
              <a:t>være</a:t>
            </a:r>
            <a:r>
              <a:rPr lang="en-US" sz="2000" dirty="0">
                <a:solidFill>
                  <a:srgbClr val="FFFFFF"/>
                </a:solidFill>
              </a:rPr>
              <a:t> et </a:t>
            </a:r>
            <a:r>
              <a:rPr lang="en-US" sz="2000" dirty="0" err="1">
                <a:solidFill>
                  <a:srgbClr val="FFFFFF"/>
                </a:solidFill>
              </a:rPr>
              <a:t>oversiktlig</a:t>
            </a:r>
            <a:r>
              <a:rPr lang="en-US" sz="2000" dirty="0">
                <a:solidFill>
                  <a:srgbClr val="FFFFFF"/>
                </a:solidFill>
              </a:rPr>
              <a:t> </a:t>
            </a:r>
            <a:r>
              <a:rPr lang="en-US" sz="2000" dirty="0" err="1">
                <a:solidFill>
                  <a:srgbClr val="FFFFFF"/>
                </a:solidFill>
              </a:rPr>
              <a:t>og</a:t>
            </a:r>
            <a:r>
              <a:rPr lang="en-US" sz="2000" dirty="0">
                <a:solidFill>
                  <a:srgbClr val="FFFFFF"/>
                </a:solidFill>
              </a:rPr>
              <a:t> </a:t>
            </a:r>
            <a:r>
              <a:rPr lang="en-US" sz="2000" dirty="0" err="1">
                <a:solidFill>
                  <a:srgbClr val="FFFFFF"/>
                </a:solidFill>
              </a:rPr>
              <a:t>simpelt</a:t>
            </a:r>
            <a:r>
              <a:rPr lang="en-US" sz="2000" dirty="0">
                <a:solidFill>
                  <a:srgbClr val="FFFFFF"/>
                </a:solidFill>
              </a:rPr>
              <a:t> design. Å </a:t>
            </a:r>
            <a:r>
              <a:rPr lang="en-US" sz="2000" dirty="0" err="1">
                <a:solidFill>
                  <a:srgbClr val="FFFFFF"/>
                </a:solidFill>
              </a:rPr>
              <a:t>komme</a:t>
            </a:r>
            <a:r>
              <a:rPr lang="en-US" sz="2000" dirty="0">
                <a:solidFill>
                  <a:srgbClr val="FFFFFF"/>
                </a:solidFill>
              </a:rPr>
              <a:t> seg </a:t>
            </a:r>
            <a:r>
              <a:rPr lang="en-US" sz="2000" dirty="0" err="1">
                <a:solidFill>
                  <a:srgbClr val="FFFFFF"/>
                </a:solidFill>
              </a:rPr>
              <a:t>til</a:t>
            </a:r>
            <a:r>
              <a:rPr lang="en-US" sz="2000" dirty="0">
                <a:solidFill>
                  <a:srgbClr val="FFFFFF"/>
                </a:solidFill>
              </a:rPr>
              <a:t> </a:t>
            </a:r>
            <a:r>
              <a:rPr lang="en-US" sz="2000" dirty="0" err="1">
                <a:solidFill>
                  <a:srgbClr val="FFFFFF"/>
                </a:solidFill>
              </a:rPr>
              <a:t>stedet</a:t>
            </a:r>
            <a:r>
              <a:rPr lang="en-US" sz="2000" dirty="0">
                <a:solidFill>
                  <a:srgbClr val="FFFFFF"/>
                </a:solidFill>
              </a:rPr>
              <a:t> </a:t>
            </a:r>
            <a:r>
              <a:rPr lang="en-US" sz="2000" dirty="0" err="1">
                <a:solidFill>
                  <a:srgbClr val="FFFFFF"/>
                </a:solidFill>
              </a:rPr>
              <a:t>hvor</a:t>
            </a:r>
            <a:r>
              <a:rPr lang="en-US" sz="2000" dirty="0">
                <a:solidFill>
                  <a:srgbClr val="FFFFFF"/>
                </a:solidFill>
              </a:rPr>
              <a:t> du </a:t>
            </a:r>
            <a:r>
              <a:rPr lang="en-US" sz="2000" dirty="0" err="1">
                <a:solidFill>
                  <a:srgbClr val="FFFFFF"/>
                </a:solidFill>
              </a:rPr>
              <a:t>kan</a:t>
            </a:r>
            <a:r>
              <a:rPr lang="en-US" sz="2000" dirty="0">
                <a:solidFill>
                  <a:srgbClr val="FFFFFF"/>
                </a:solidFill>
              </a:rPr>
              <a:t> </a:t>
            </a:r>
            <a:r>
              <a:rPr lang="en-US" sz="2000" dirty="0" err="1">
                <a:solidFill>
                  <a:srgbClr val="FFFFFF"/>
                </a:solidFill>
              </a:rPr>
              <a:t>begynne</a:t>
            </a:r>
            <a:r>
              <a:rPr lang="en-US" sz="2000" dirty="0">
                <a:solidFill>
                  <a:srgbClr val="FFFFFF"/>
                </a:solidFill>
              </a:rPr>
              <a:t> å </a:t>
            </a:r>
            <a:r>
              <a:rPr lang="en-US" sz="2000" dirty="0" err="1">
                <a:solidFill>
                  <a:srgbClr val="FFFFFF"/>
                </a:solidFill>
              </a:rPr>
              <a:t>registrere</a:t>
            </a:r>
            <a:r>
              <a:rPr lang="en-US" sz="2000" dirty="0">
                <a:solidFill>
                  <a:srgbClr val="FFFFFF"/>
                </a:solidFill>
              </a:rPr>
              <a:t> </a:t>
            </a:r>
            <a:r>
              <a:rPr lang="en-US" sz="2000" dirty="0" err="1">
                <a:solidFill>
                  <a:srgbClr val="FFFFFF"/>
                </a:solidFill>
              </a:rPr>
              <a:t>punkter</a:t>
            </a:r>
            <a:r>
              <a:rPr lang="en-US" sz="2000" dirty="0">
                <a:solidFill>
                  <a:srgbClr val="FFFFFF"/>
                </a:solidFill>
              </a:rPr>
              <a:t> </a:t>
            </a:r>
            <a:r>
              <a:rPr lang="en-US" sz="2000" dirty="0" err="1">
                <a:solidFill>
                  <a:srgbClr val="FFFFFF"/>
                </a:solidFill>
              </a:rPr>
              <a:t>burde</a:t>
            </a:r>
            <a:r>
              <a:rPr lang="en-US" sz="2000" dirty="0">
                <a:solidFill>
                  <a:srgbClr val="FFFFFF"/>
                </a:solidFill>
              </a:rPr>
              <a:t> </a:t>
            </a:r>
            <a:r>
              <a:rPr lang="en-US" sz="2000" dirty="0" err="1">
                <a:solidFill>
                  <a:srgbClr val="FFFFFF"/>
                </a:solidFill>
              </a:rPr>
              <a:t>skje</a:t>
            </a:r>
            <a:r>
              <a:rPr lang="en-US" sz="2000" dirty="0">
                <a:solidFill>
                  <a:srgbClr val="FFFFFF"/>
                </a:solidFill>
              </a:rPr>
              <a:t> med </a:t>
            </a:r>
            <a:r>
              <a:rPr lang="en-US" sz="2000" dirty="0" err="1">
                <a:solidFill>
                  <a:srgbClr val="FFFFFF"/>
                </a:solidFill>
              </a:rPr>
              <a:t>knapper</a:t>
            </a:r>
            <a:r>
              <a:rPr lang="en-US" sz="2000" dirty="0">
                <a:solidFill>
                  <a:srgbClr val="FFFFFF"/>
                </a:solidFill>
              </a:rPr>
              <a:t>(</a:t>
            </a:r>
            <a:r>
              <a:rPr lang="en-US" sz="2000" dirty="0" err="1">
                <a:solidFill>
                  <a:srgbClr val="FFFFFF"/>
                </a:solidFill>
              </a:rPr>
              <a:t>også</a:t>
            </a:r>
            <a:r>
              <a:rPr lang="en-US" sz="2000" dirty="0">
                <a:solidFill>
                  <a:srgbClr val="FFFFFF"/>
                </a:solidFill>
              </a:rPr>
              <a:t> ta </a:t>
            </a:r>
            <a:r>
              <a:rPr lang="en-US" sz="2000" dirty="0" err="1">
                <a:solidFill>
                  <a:srgbClr val="FFFFFF"/>
                </a:solidFill>
              </a:rPr>
              <a:t>opp</a:t>
            </a:r>
            <a:r>
              <a:rPr lang="en-US" sz="2000" dirty="0">
                <a:solidFill>
                  <a:srgbClr val="FFFFFF"/>
                </a:solidFill>
              </a:rPr>
              <a:t> </a:t>
            </a:r>
            <a:r>
              <a:rPr lang="en-US" sz="2000" dirty="0" err="1">
                <a:solidFill>
                  <a:srgbClr val="FFFFFF"/>
                </a:solidFill>
              </a:rPr>
              <a:t>registreringene</a:t>
            </a:r>
            <a:r>
              <a:rPr lang="en-US" sz="2000" dirty="0">
                <a:solidFill>
                  <a:srgbClr val="FFFFFF"/>
                </a:solidFill>
              </a:rPr>
              <a:t>). Men å </a:t>
            </a:r>
            <a:r>
              <a:rPr lang="en-US" sz="2000" dirty="0" err="1">
                <a:solidFill>
                  <a:srgbClr val="FFFFFF"/>
                </a:solidFill>
              </a:rPr>
              <a:t>lagre</a:t>
            </a:r>
            <a:r>
              <a:rPr lang="en-US" sz="2000" dirty="0">
                <a:solidFill>
                  <a:srgbClr val="FFFFFF"/>
                </a:solidFill>
              </a:rPr>
              <a:t> med </a:t>
            </a:r>
            <a:r>
              <a:rPr lang="en-US" sz="2000" dirty="0" err="1">
                <a:solidFill>
                  <a:srgbClr val="FFFFFF"/>
                </a:solidFill>
              </a:rPr>
              <a:t>spesifikke</a:t>
            </a:r>
            <a:r>
              <a:rPr lang="en-US" sz="2000" dirty="0">
                <a:solidFill>
                  <a:srgbClr val="FFFFFF"/>
                </a:solidFill>
              </a:rPr>
              <a:t> </a:t>
            </a:r>
            <a:r>
              <a:rPr lang="en-US" sz="2000" dirty="0" err="1">
                <a:solidFill>
                  <a:srgbClr val="FFFFFF"/>
                </a:solidFill>
              </a:rPr>
              <a:t>navn</a:t>
            </a:r>
            <a:r>
              <a:rPr lang="en-US" sz="2000" dirty="0">
                <a:solidFill>
                  <a:srgbClr val="FFFFFF"/>
                </a:solidFill>
              </a:rPr>
              <a:t> </a:t>
            </a:r>
            <a:r>
              <a:rPr lang="en-US" sz="2000" dirty="0" err="1">
                <a:solidFill>
                  <a:srgbClr val="FFFFFF"/>
                </a:solidFill>
              </a:rPr>
              <a:t>skjerm</a:t>
            </a:r>
            <a:r>
              <a:rPr lang="en-US" sz="2000" dirty="0">
                <a:solidFill>
                  <a:srgbClr val="FFFFFF"/>
                </a:solidFill>
              </a:rPr>
              <a:t> med touch </a:t>
            </a:r>
            <a:r>
              <a:rPr lang="en-US" sz="2000" dirty="0" err="1">
                <a:solidFill>
                  <a:srgbClr val="FFFFFF"/>
                </a:solidFill>
              </a:rPr>
              <a:t>ellers</a:t>
            </a:r>
            <a:r>
              <a:rPr lang="en-US" sz="2000" dirty="0">
                <a:solidFill>
                  <a:srgbClr val="FFFFFF"/>
                </a:solidFill>
              </a:rPr>
              <a:t> </a:t>
            </a:r>
            <a:r>
              <a:rPr lang="en-US" sz="2000" dirty="0" err="1">
                <a:solidFill>
                  <a:srgbClr val="FFFFFF"/>
                </a:solidFill>
              </a:rPr>
              <a:t>så</a:t>
            </a:r>
            <a:r>
              <a:rPr lang="en-US" sz="2000" dirty="0">
                <a:solidFill>
                  <a:srgbClr val="FFFFFF"/>
                </a:solidFill>
              </a:rPr>
              <a:t> </a:t>
            </a:r>
            <a:r>
              <a:rPr lang="en-US" sz="2000" dirty="0" err="1">
                <a:solidFill>
                  <a:srgbClr val="FFFFFF"/>
                </a:solidFill>
              </a:rPr>
              <a:t>kan</a:t>
            </a:r>
            <a:r>
              <a:rPr lang="en-US" sz="2000" dirty="0">
                <a:solidFill>
                  <a:srgbClr val="FFFFFF"/>
                </a:solidFill>
              </a:rPr>
              <a:t> du </a:t>
            </a:r>
            <a:r>
              <a:rPr lang="en-US" sz="2000" dirty="0" err="1">
                <a:solidFill>
                  <a:srgbClr val="FFFFFF"/>
                </a:solidFill>
              </a:rPr>
              <a:t>trykke</a:t>
            </a:r>
            <a:r>
              <a:rPr lang="en-US" sz="2000" dirty="0">
                <a:solidFill>
                  <a:srgbClr val="FFFFFF"/>
                </a:solidFill>
              </a:rPr>
              <a:t> </a:t>
            </a:r>
            <a:r>
              <a:rPr lang="en-US" sz="2000" dirty="0" err="1">
                <a:solidFill>
                  <a:srgbClr val="FFFFFF"/>
                </a:solidFill>
              </a:rPr>
              <a:t>på</a:t>
            </a:r>
            <a:r>
              <a:rPr lang="en-US" sz="2000" dirty="0">
                <a:solidFill>
                  <a:srgbClr val="FFFFFF"/>
                </a:solidFill>
              </a:rPr>
              <a:t> </a:t>
            </a:r>
            <a:r>
              <a:rPr lang="en-US" sz="2000" dirty="0" err="1">
                <a:solidFill>
                  <a:srgbClr val="FFFFFF"/>
                </a:solidFill>
              </a:rPr>
              <a:t>automatisk</a:t>
            </a:r>
            <a:r>
              <a:rPr lang="en-US" sz="2000" dirty="0">
                <a:solidFill>
                  <a:srgbClr val="FFFFFF"/>
                </a:solidFill>
              </a:rPr>
              <a:t> </a:t>
            </a:r>
            <a:r>
              <a:rPr lang="en-US" sz="2000" dirty="0" err="1">
                <a:solidFill>
                  <a:srgbClr val="FFFFFF"/>
                </a:solidFill>
              </a:rPr>
              <a:t>lagring</a:t>
            </a:r>
            <a:r>
              <a:rPr lang="en-US" sz="2000" dirty="0">
                <a:solidFill>
                  <a:srgbClr val="FFFFFF"/>
                </a:solidFill>
              </a:rPr>
              <a:t> </a:t>
            </a:r>
            <a:r>
              <a:rPr lang="en-US" sz="2000" dirty="0" err="1">
                <a:solidFill>
                  <a:srgbClr val="FFFFFF"/>
                </a:solidFill>
              </a:rPr>
              <a:t>og</a:t>
            </a:r>
            <a:r>
              <a:rPr lang="en-US" sz="2000" dirty="0">
                <a:solidFill>
                  <a:srgbClr val="FFFFFF"/>
                </a:solidFill>
              </a:rPr>
              <a:t> da </a:t>
            </a:r>
            <a:r>
              <a:rPr lang="en-US" sz="2000" dirty="0" err="1">
                <a:solidFill>
                  <a:srgbClr val="FFFFFF"/>
                </a:solidFill>
              </a:rPr>
              <a:t>får</a:t>
            </a:r>
            <a:r>
              <a:rPr lang="en-US" sz="2000" dirty="0">
                <a:solidFill>
                  <a:srgbClr val="FFFFFF"/>
                </a:solidFill>
              </a:rPr>
              <a:t> du </a:t>
            </a:r>
            <a:r>
              <a:rPr lang="en-US" sz="2000" dirty="0" err="1">
                <a:solidFill>
                  <a:srgbClr val="FFFFFF"/>
                </a:solidFill>
              </a:rPr>
              <a:t>navnet</a:t>
            </a:r>
            <a:r>
              <a:rPr lang="en-US" sz="2000" dirty="0">
                <a:solidFill>
                  <a:srgbClr val="FFFFFF"/>
                </a:solidFill>
              </a:rPr>
              <a:t> </a:t>
            </a:r>
            <a:r>
              <a:rPr lang="en-US" sz="2000" dirty="0" err="1">
                <a:solidFill>
                  <a:srgbClr val="FFFFFF"/>
                </a:solidFill>
              </a:rPr>
              <a:t>tildelt</a:t>
            </a:r>
            <a:r>
              <a:rPr lang="en-US" sz="2000" dirty="0">
                <a:solidFill>
                  <a:srgbClr val="FFFFFF"/>
                </a:solidFill>
              </a:rPr>
              <a:t> </a:t>
            </a:r>
            <a:r>
              <a:rPr lang="en-US" sz="2000" dirty="0" err="1">
                <a:solidFill>
                  <a:srgbClr val="FFFFFF"/>
                </a:solidFill>
              </a:rPr>
              <a:t>automatisk</a:t>
            </a:r>
            <a:r>
              <a:rPr lang="en-US" sz="2000" dirty="0">
                <a:solidFill>
                  <a:srgbClr val="FFFFFF"/>
                </a:solidFill>
              </a:rPr>
              <a:t> </a:t>
            </a:r>
            <a:r>
              <a:rPr lang="en-US" sz="2000" dirty="0" err="1">
                <a:solidFill>
                  <a:srgbClr val="FFFFFF"/>
                </a:solidFill>
              </a:rPr>
              <a:t>feks</a:t>
            </a:r>
            <a:r>
              <a:rPr lang="en-US" sz="2000" dirty="0">
                <a:solidFill>
                  <a:srgbClr val="FFFFFF"/>
                </a:solidFill>
              </a:rPr>
              <a:t> </a:t>
            </a:r>
            <a:r>
              <a:rPr lang="en-US" sz="2000" dirty="0" err="1">
                <a:solidFill>
                  <a:srgbClr val="FFFFFF"/>
                </a:solidFill>
              </a:rPr>
              <a:t>hvis</a:t>
            </a:r>
            <a:r>
              <a:rPr lang="en-US" sz="2000" dirty="0">
                <a:solidFill>
                  <a:srgbClr val="FFFFFF"/>
                </a:solidFill>
              </a:rPr>
              <a:t> det </a:t>
            </a:r>
            <a:r>
              <a:rPr lang="en-US" sz="2000" dirty="0" err="1">
                <a:solidFill>
                  <a:srgbClr val="FFFFFF"/>
                </a:solidFill>
              </a:rPr>
              <a:t>er</a:t>
            </a:r>
            <a:r>
              <a:rPr lang="en-US" sz="2000" dirty="0">
                <a:solidFill>
                  <a:srgbClr val="FFFFFF"/>
                </a:solidFill>
              </a:rPr>
              <a:t> </a:t>
            </a:r>
            <a:r>
              <a:rPr lang="en-US" sz="2000" dirty="0" err="1">
                <a:solidFill>
                  <a:srgbClr val="FFFFFF"/>
                </a:solidFill>
              </a:rPr>
              <a:t>kaldt</a:t>
            </a:r>
            <a:r>
              <a:rPr lang="en-US" sz="2000" dirty="0">
                <a:solidFill>
                  <a:srgbClr val="FFFFFF"/>
                </a:solidFill>
              </a:rPr>
              <a:t>. </a:t>
            </a:r>
            <a:endParaRPr lang="nb-NO" sz="2000" dirty="0">
              <a:solidFill>
                <a:srgbClr val="FFFFFF"/>
              </a:solidFill>
            </a:endParaRPr>
          </a:p>
        </p:txBody>
      </p:sp>
    </p:spTree>
    <p:extLst>
      <p:ext uri="{BB962C8B-B14F-4D97-AF65-F5344CB8AC3E}">
        <p14:creationId xmlns:p14="http://schemas.microsoft.com/office/powerpoint/2010/main" val="233522741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7" name="Rectangle 26">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Rectangle 29">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tel 1">
            <a:extLst>
              <a:ext uri="{FF2B5EF4-FFF2-40B4-BE49-F238E27FC236}">
                <a16:creationId xmlns:a16="http://schemas.microsoft.com/office/drawing/2014/main" id="{25D3AB32-B514-4772-A942-7849F8AB8233}"/>
              </a:ext>
            </a:extLst>
          </p:cNvPr>
          <p:cNvSpPr>
            <a:spLocks noGrp="1"/>
          </p:cNvSpPr>
          <p:nvPr>
            <p:ph type="title"/>
          </p:nvPr>
        </p:nvSpPr>
        <p:spPr>
          <a:xfrm>
            <a:off x="922351" y="501516"/>
            <a:ext cx="10893094" cy="431755"/>
          </a:xfrm>
        </p:spPr>
        <p:txBody>
          <a:bodyPr vert="horz" lIns="91440" tIns="45720" rIns="91440" bIns="45720" rtlCol="0" anchor="b">
            <a:normAutofit/>
          </a:bodyPr>
          <a:lstStyle/>
          <a:p>
            <a:pPr algn="ctr"/>
            <a:r>
              <a:rPr lang="en-US" sz="2000" dirty="0" err="1"/>
              <a:t>Endelige</a:t>
            </a:r>
            <a:r>
              <a:rPr lang="en-US" sz="2000" dirty="0"/>
              <a:t> </a:t>
            </a:r>
            <a:r>
              <a:rPr lang="en-US" sz="2000" dirty="0" err="1"/>
              <a:t>utsende</a:t>
            </a:r>
            <a:endParaRPr lang="en-US" sz="2000" b="0" i="0" kern="1200" dirty="0">
              <a:solidFill>
                <a:schemeClr val="bg2"/>
              </a:solidFill>
              <a:latin typeface="+mj-lt"/>
              <a:ea typeface="+mj-ea"/>
              <a:cs typeface="+mj-cs"/>
            </a:endParaRPr>
          </a:p>
        </p:txBody>
      </p:sp>
      <p:pic>
        <p:nvPicPr>
          <p:cNvPr id="7" name="Bilde 6" descr="Et bilde som inneholder vegg, innendørs, toalett&#10;&#10;Automatisk generert beskrivelse">
            <a:extLst>
              <a:ext uri="{FF2B5EF4-FFF2-40B4-BE49-F238E27FC236}">
                <a16:creationId xmlns:a16="http://schemas.microsoft.com/office/drawing/2014/main" id="{14D73EB5-B747-4330-9780-F4F96C5E3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96" y="933270"/>
            <a:ext cx="5583677" cy="5423213"/>
          </a:xfrm>
          <a:prstGeom prst="roundRect">
            <a:avLst>
              <a:gd name="adj" fmla="val 1858"/>
            </a:avLst>
          </a:prstGeom>
          <a:effectLst>
            <a:outerShdw blurRad="50800" dist="50800" dir="5400000" algn="tl" rotWithShape="0">
              <a:srgbClr val="000000">
                <a:alpha val="43000"/>
              </a:srgbClr>
            </a:outerShdw>
          </a:effectLst>
        </p:spPr>
      </p:pic>
      <p:pic>
        <p:nvPicPr>
          <p:cNvPr id="21" name="Plassholder for innhold 4" descr="Et bilde som inneholder vegg, innendørs&#10;&#10;Automatisk generert beskrivelse">
            <a:extLst>
              <a:ext uri="{FF2B5EF4-FFF2-40B4-BE49-F238E27FC236}">
                <a16:creationId xmlns:a16="http://schemas.microsoft.com/office/drawing/2014/main" id="{CC0C8FE9-A0F5-4BAD-A6F6-49A4F651C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474" y="933269"/>
            <a:ext cx="5516729" cy="542321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0342632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styrerom">
  <a:themeElements>
    <a:clrScheme name="Ion-styrer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styrer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styrer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7</TotalTime>
  <Words>450</Words>
  <Application>Microsoft Office PowerPoint</Application>
  <PresentationFormat>Widescreen</PresentationFormat>
  <Paragraphs>46</Paragraphs>
  <Slides>9</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9</vt:i4>
      </vt:variant>
    </vt:vector>
  </HeadingPairs>
  <TitlesOfParts>
    <vt:vector size="13" baseType="lpstr">
      <vt:lpstr>Arial</vt:lpstr>
      <vt:lpstr>Century Gothic</vt:lpstr>
      <vt:lpstr>Wingdings 3</vt:lpstr>
      <vt:lpstr>Ion-styrerom</vt:lpstr>
      <vt:lpstr>Look &amp; Feel Prototype </vt:lpstr>
      <vt:lpstr>Min prototype</vt:lpstr>
      <vt:lpstr>Prototype uten skjerm</vt:lpstr>
      <vt:lpstr>Digitale skjermer</vt:lpstr>
      <vt:lpstr>Brukertesting</vt:lpstr>
      <vt:lpstr>Brukertesting</vt:lpstr>
      <vt:lpstr>Brukertesting svar</vt:lpstr>
      <vt:lpstr>Konklusjon</vt:lpstr>
      <vt:lpstr>Endelige utsende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 &amp; Feel Prototype </dc:title>
  <dc:creator>Håvard Furø Pettersen</dc:creator>
  <cp:lastModifiedBy>Håvard Furø Pettersen</cp:lastModifiedBy>
  <cp:revision>2</cp:revision>
  <dcterms:created xsi:type="dcterms:W3CDTF">2019-05-14T15:41:45Z</dcterms:created>
  <dcterms:modified xsi:type="dcterms:W3CDTF">2019-05-14T15:49:44Z</dcterms:modified>
</cp:coreProperties>
</file>